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256" r:id="rId4"/>
    <p:sldId id="263" r:id="rId5"/>
    <p:sldId id="265" r:id="rId6"/>
    <p:sldId id="258" r:id="rId7"/>
    <p:sldId id="266" r:id="rId8"/>
    <p:sldId id="260" r:id="rId9"/>
    <p:sldId id="259" r:id="rId10"/>
    <p:sldId id="261" r:id="rId11"/>
    <p:sldId id="267" r:id="rId12"/>
    <p:sldId id="262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89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290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301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088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195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271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721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8038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5038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7980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868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003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1856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5378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896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399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27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787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017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804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068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86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22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EEDB1-3576-4505-B4AA-A6FB80067A7C}" type="datetimeFigureOut">
              <a:rPr lang="ru-RU" smtClean="0"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5B64D-54E0-4D46-85C0-B956CA15C1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8559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.calameoassets.com/140220083838-812a7ea49d2f0ecd8b56133c3eb5b224/p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63773" y="1134841"/>
            <a:ext cx="8816453" cy="127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FF0000"/>
                </a:solidFill>
                <a:latin typeface="Boyarsky" panose="020B0604020202020204" pitchFamily="33" charset="0"/>
                <a:ea typeface="Calibri" panose="020F0502020204030204" pitchFamily="34" charset="0"/>
                <a:cs typeface="Times New Roman" panose="02020603050405020304" pitchFamily="18" charset="0"/>
              </a:rPr>
              <a:t>«Предложение и словосочетание.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FF0000"/>
                </a:solidFill>
                <a:latin typeface="Boyarsky" panose="020B0604020202020204" pitchFamily="33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Повторение</a:t>
            </a:r>
            <a:r>
              <a:rPr lang="ru-RU" sz="3600" b="1" dirty="0" smtClean="0">
                <a:solidFill>
                  <a:srgbClr val="FF0000"/>
                </a:solidFill>
                <a:latin typeface="Boyarsky" panose="020B0604020202020204" pitchFamily="33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35021" y="2641926"/>
            <a:ext cx="4435521" cy="292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dirty="0" smtClean="0">
              <a:solidFill>
                <a:srgbClr val="000000"/>
              </a:solidFill>
              <a:effectLst>
                <a:outerShdw blurRad="38100" dist="19050" dir="2700000" algn="tl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dirty="0">
              <a:solidFill>
                <a:srgbClr val="000000"/>
              </a:solidFill>
              <a:effectLst>
                <a:outerShdw blurRad="38100" dist="19050" dir="2700000" algn="tl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dirty="0" smtClean="0">
              <a:solidFill>
                <a:srgbClr val="000000"/>
              </a:solidFill>
              <a:effectLst>
                <a:outerShdw blurRad="38100" dist="19050" dir="2700000" algn="tl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dirty="0">
              <a:solidFill>
                <a:srgbClr val="000000"/>
              </a:solidFill>
              <a:effectLst>
                <a:outerShdw blurRad="38100" dist="19050" dir="2700000" algn="tl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Составила </a:t>
            </a:r>
            <a:r>
              <a:rPr lang="ru-RU" sz="2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провела: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начальных классов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ru-RU" sz="2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квалификационной категории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МБОУ «</a:t>
            </a:r>
            <a:r>
              <a:rPr lang="ru-RU" sz="2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Кузьминская</a:t>
            </a:r>
            <a:r>
              <a:rPr lang="ru-RU" sz="2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ООШ»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dirty="0" err="1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Капранова</a:t>
            </a:r>
            <a:r>
              <a:rPr lang="ru-RU" sz="2000" dirty="0"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Светлана Валерьевна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7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7096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Выпишите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словосочетания 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укажите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падеж имен существительных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4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4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риближался праздник </a:t>
            </a:r>
            <a:r>
              <a:rPr lang="ru-RU" sz="4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наградить </a:t>
            </a:r>
            <a:r>
              <a:rPr lang="ru-RU" sz="4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медалью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поблагодарил </a:t>
            </a:r>
            <a:r>
              <a:rPr lang="ru-RU" sz="4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sz="4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работу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сохранил </a:t>
            </a:r>
            <a:r>
              <a:rPr lang="ru-RU" sz="4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4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памяти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подготовился к </a:t>
            </a:r>
            <a:r>
              <a:rPr lang="ru-RU" sz="4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ответу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объяснил задачу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6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ir-animasii.ru/_ld/27/645906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99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592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900igr.net/datas/biologija/Urok-Kozha/0024-024-Fizminut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442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mypresentation.ru/documents/db34b223a6b0fdc4c447d9e427e2571e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1445" y="1760561"/>
            <a:ext cx="8229600" cy="1116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класс                                          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класс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 134, упр. 245                             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125, упр. 267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80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706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900igr.net/datas/russkij-jazyk/Neopredelennaja-forma-glagola/0013-013-Refleksij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94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s00.infourok.ru/images/doc/281/286194/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0627" y="1774209"/>
            <a:ext cx="8024883" cy="1116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класс                                          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Т. с. 77, упр. 177                           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125, упр. 266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1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ages.myshared.ru/4/193133/slide_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771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747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.calameoassets.com/140220083838-812a7ea49d2f0ecd8b56133c3eb5b224/p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63773" y="1134841"/>
            <a:ext cx="8816453" cy="127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FF0000"/>
                </a:solidFill>
                <a:latin typeface="Boyarsky" panose="020B0604020202020204" pitchFamily="33" charset="0"/>
                <a:ea typeface="Calibri" panose="020F0502020204030204" pitchFamily="34" charset="0"/>
                <a:cs typeface="Times New Roman" panose="02020603050405020304" pitchFamily="18" charset="0"/>
              </a:rPr>
              <a:t>«Предложение и словосочетание.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FF0000"/>
                </a:solidFill>
                <a:latin typeface="Boyarsky" panose="020B0604020202020204" pitchFamily="33" charset="0"/>
                <a:ea typeface="Calibri" panose="020F0502020204030204" pitchFamily="34" charset="0"/>
                <a:cs typeface="Times New Roman" panose="02020603050405020304" pitchFamily="18" charset="0"/>
              </a:rPr>
              <a:t>Повторение</a:t>
            </a:r>
            <a:r>
              <a:rPr lang="ru-RU" sz="3600" b="1" dirty="0" smtClean="0">
                <a:solidFill>
                  <a:srgbClr val="FF0000"/>
                </a:solidFill>
                <a:latin typeface="Boyarsky" panose="020B0604020202020204" pitchFamily="33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35021" y="2641926"/>
            <a:ext cx="4435521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dirty="0" smtClean="0">
              <a:solidFill>
                <a:srgbClr val="000000"/>
              </a:solidFill>
              <a:effectLst>
                <a:outerShdw blurRad="38100" dist="19050" dir="2700000" algn="tl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dirty="0">
              <a:solidFill>
                <a:srgbClr val="000000"/>
              </a:solidFill>
              <a:effectLst>
                <a:outerShdw blurRad="38100" dist="19050" dir="2700000" algn="tl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dirty="0" smtClean="0">
              <a:solidFill>
                <a:srgbClr val="000000"/>
              </a:solidFill>
              <a:effectLst>
                <a:outerShdw blurRad="38100" dist="19050" dir="2700000" algn="tl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dirty="0">
              <a:solidFill>
                <a:srgbClr val="000000"/>
              </a:solidFill>
              <a:effectLst>
                <a:outerShdw blurRad="38100" dist="19050" dir="2700000" algn="tl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98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.calameoassets.com/140220083838-812a7ea49d2f0ecd8b56133c3eb5b224/p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614149" y="955343"/>
            <a:ext cx="2374712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n w="9525" cap="flat" cmpd="sng" algn="ctr">
                  <a:solidFill>
                    <a:srgbClr val="FFFFFF"/>
                  </a:solidFill>
                  <a:prstDash val="solid"/>
                  <a:round/>
                </a:ln>
                <a:solidFill>
                  <a:srgbClr val="4472C4"/>
                </a:solidFill>
                <a:effectLst>
                  <a:outerShdw blurRad="12700" dist="38100" dir="2700000" algn="tl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 урока: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8861" y="955343"/>
            <a:ext cx="5609229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закрепить знания о предложении и словосочетании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3458" y="2019870"/>
            <a:ext cx="1624082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34018" y="2019870"/>
            <a:ext cx="5964072" cy="4044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закрепить знания о предложении, видах предложения,  закрепить понятие о способах выражения подлежащего и сказуемого;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дать понятие о распространённых предложениях;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навыки синтаксического разбора;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проверить знания о словосочетании в предложении.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13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6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0-tub-ru.yandex.net/i?id=7833ab520d57005cfa932ad8d54aa004-l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630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2.infourok.ru/uploads/ex/01db/000322a2-42c34679/hello_html_m5bb976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054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r-farmasi.ru/laxasithi/126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692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</TotalTime>
  <Words>115</Words>
  <Application>Microsoft Office PowerPoint</Application>
  <PresentationFormat>Экран (4:3)</PresentationFormat>
  <Paragraphs>33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Boyarsky</vt:lpstr>
      <vt:lpstr>Calibri</vt:lpstr>
      <vt:lpstr>Calibri Light</vt:lpstr>
      <vt:lpstr>Times New Roman</vt:lpstr>
      <vt:lpstr>Wingdings</vt:lpstr>
      <vt:lpstr>Тема Office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Svetlana Kapranova</dc:creator>
  <cp:lastModifiedBy>Svetlana Kapranova</cp:lastModifiedBy>
  <cp:revision>14</cp:revision>
  <dcterms:created xsi:type="dcterms:W3CDTF">2017-05-08T10:27:54Z</dcterms:created>
  <dcterms:modified xsi:type="dcterms:W3CDTF">2017-05-11T18:51:48Z</dcterms:modified>
</cp:coreProperties>
</file>