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1BF5E0CC-AFD4-426C-AEE3-92E11C7FC5F1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1FC09F4E-B66D-42E1-9994-BE01C8E13E8E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2128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5E0CC-AFD4-426C-AEE3-92E11C7FC5F1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09F4E-B66D-42E1-9994-BE01C8E13E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7208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5E0CC-AFD4-426C-AEE3-92E11C7FC5F1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09F4E-B66D-42E1-9994-BE01C8E13E8E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52953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5E0CC-AFD4-426C-AEE3-92E11C7FC5F1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09F4E-B66D-42E1-9994-BE01C8E13E8E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09642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5E0CC-AFD4-426C-AEE3-92E11C7FC5F1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09F4E-B66D-42E1-9994-BE01C8E13E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21722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5E0CC-AFD4-426C-AEE3-92E11C7FC5F1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09F4E-B66D-42E1-9994-BE01C8E13E8E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77663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5E0CC-AFD4-426C-AEE3-92E11C7FC5F1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09F4E-B66D-42E1-9994-BE01C8E13E8E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34942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5E0CC-AFD4-426C-AEE3-92E11C7FC5F1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09F4E-B66D-42E1-9994-BE01C8E13E8E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51980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5E0CC-AFD4-426C-AEE3-92E11C7FC5F1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09F4E-B66D-42E1-9994-BE01C8E13E8E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9769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5E0CC-AFD4-426C-AEE3-92E11C7FC5F1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09F4E-B66D-42E1-9994-BE01C8E13E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7520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5E0CC-AFD4-426C-AEE3-92E11C7FC5F1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09F4E-B66D-42E1-9994-BE01C8E13E8E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31776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5E0CC-AFD4-426C-AEE3-92E11C7FC5F1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09F4E-B66D-42E1-9994-BE01C8E13E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09744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5E0CC-AFD4-426C-AEE3-92E11C7FC5F1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09F4E-B66D-42E1-9994-BE01C8E13E8E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65434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5E0CC-AFD4-426C-AEE3-92E11C7FC5F1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09F4E-B66D-42E1-9994-BE01C8E13E8E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51154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5E0CC-AFD4-426C-AEE3-92E11C7FC5F1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09F4E-B66D-42E1-9994-BE01C8E13E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7856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5E0CC-AFD4-426C-AEE3-92E11C7FC5F1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09F4E-B66D-42E1-9994-BE01C8E13E8E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69069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5E0CC-AFD4-426C-AEE3-92E11C7FC5F1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09F4E-B66D-42E1-9994-BE01C8E13E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1254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BF5E0CC-AFD4-426C-AEE3-92E11C7FC5F1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FC09F4E-B66D-42E1-9994-BE01C8E13E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301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  <p:sldLayoutId id="2147483888" r:id="rId12"/>
    <p:sldLayoutId id="2147483889" r:id="rId13"/>
    <p:sldLayoutId id="2147483890" r:id="rId14"/>
    <p:sldLayoutId id="2147483891" r:id="rId15"/>
    <p:sldLayoutId id="2147483892" r:id="rId16"/>
    <p:sldLayoutId id="214748389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295402" y="437882"/>
            <a:ext cx="9601196" cy="1848117"/>
          </a:xfrm>
        </p:spPr>
        <p:txBody>
          <a:bodyPr>
            <a:noAutofit/>
          </a:bodyPr>
          <a:lstStyle/>
          <a:p>
            <a:r>
              <a:rPr lang="ru-RU" sz="3600" dirty="0">
                <a:solidFill>
                  <a:srgbClr val="002060"/>
                </a:solidFill>
              </a:rPr>
              <a:t>Срочно требуется норковая шкурка для поездки на бал. Предложения посылать по адресу: «Зеленое болото». </a:t>
            </a:r>
          </a:p>
        </p:txBody>
      </p:sp>
      <p:pic>
        <p:nvPicPr>
          <p:cNvPr id="1026" name="Picture 2" descr="Царевна лягушка картинки карандашом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5932" y="2446986"/>
            <a:ext cx="5012563" cy="3759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48719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08280" y="695458"/>
            <a:ext cx="9601196" cy="1010991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2060"/>
                </a:solidFill>
              </a:rPr>
              <a:t>Ищу спонсора для участия в конкурсе плача. </a:t>
            </a:r>
          </a:p>
        </p:txBody>
      </p:sp>
      <p:pic>
        <p:nvPicPr>
          <p:cNvPr id="2050" name="Picture 2" descr="Картинки царевна несмеяна - толковый словарь и правила русского язы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0637" y="1706449"/>
            <a:ext cx="3268572" cy="4498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45114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425004"/>
            <a:ext cx="9601196" cy="1506827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2060"/>
                </a:solidFill>
              </a:rPr>
              <a:t>Ищу эффективное средство от моли, так как летающий аппарат вышел из строя. </a:t>
            </a:r>
          </a:p>
        </p:txBody>
      </p:sp>
      <p:pic>
        <p:nvPicPr>
          <p:cNvPr id="3074" name="Picture 2" descr="Мульфильм Анимашки, блестяшки, бесплатные Анимашки, блестяшки Мульфильм скачать бесплатно без регистрац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1087" y="2459864"/>
            <a:ext cx="4041883" cy="3791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95409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515156"/>
            <a:ext cx="9601196" cy="1184855"/>
          </a:xfrm>
        </p:spPr>
        <p:txBody>
          <a:bodyPr>
            <a:normAutofit fontScale="90000"/>
          </a:bodyPr>
          <a:lstStyle/>
          <a:p>
            <a:r>
              <a:rPr lang="ru-RU" dirty="0"/>
              <a:t>Одинокий мечтатель, рост 12 метров, вес 4 тонны, ищет трехглавую </a:t>
            </a:r>
            <a:r>
              <a:rPr lang="ru-RU" dirty="0" smtClean="0"/>
              <a:t>подругу.</a:t>
            </a:r>
            <a:endParaRPr lang="ru-RU" dirty="0"/>
          </a:p>
        </p:txBody>
      </p:sp>
      <p:pic>
        <p:nvPicPr>
          <p:cNvPr id="4098" name="Picture 2" descr="дракошки Картинки, рисунки скачать бесплатно на телефон, на рабочий стол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5203" y="1880315"/>
            <a:ext cx="4421594" cy="4421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39991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8793" y="463640"/>
            <a:ext cx="10277341" cy="1416675"/>
          </a:xfrm>
        </p:spPr>
        <p:txBody>
          <a:bodyPr>
            <a:noAutofit/>
          </a:bodyPr>
          <a:lstStyle/>
          <a:p>
            <a:r>
              <a:rPr lang="ru-RU" sz="3600" dirty="0">
                <a:solidFill>
                  <a:srgbClr val="002060"/>
                </a:solidFill>
              </a:rPr>
              <a:t>Банк «Страна дураков» принимает клады от населения. Гарантируем миллион процентов в год.</a:t>
            </a:r>
          </a:p>
        </p:txBody>
      </p:sp>
      <p:pic>
        <p:nvPicPr>
          <p:cNvPr id="5122" name="Picture 2" descr="А у нас снова праздник! . Кот Базилио и Лиса Алиса приглашают всех ребятишек. . &quot;КалугаСэйл.ру&quot; - г. Калуг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215" y="1880315"/>
            <a:ext cx="3984686" cy="4446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73002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502276"/>
            <a:ext cx="9601196" cy="1249251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2060"/>
                </a:solidFill>
              </a:rPr>
              <a:t>Срочно требуется </a:t>
            </a:r>
            <a:r>
              <a:rPr lang="ru-RU" dirty="0" smtClean="0">
                <a:solidFill>
                  <a:srgbClr val="002060"/>
                </a:solidFill>
              </a:rPr>
              <a:t>маленький друг 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ростом с пальчик. 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6146" name="Picture 2" descr="ТВ передач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8811" y="2429399"/>
            <a:ext cx="4868213" cy="3651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9391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515156"/>
            <a:ext cx="9601196" cy="1300765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2060"/>
                </a:solidFill>
              </a:rPr>
              <a:t>Помогите выбрать гардероб и доехать до Ленинграда!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026" name="Picture 2" descr="a class=&quot;dateBar&quot; href=&quot;http://www.mult-hit.ru/news/2012-00&quot;…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8785" y="1944710"/>
            <a:ext cx="2949717" cy="4315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893420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55</TotalTime>
  <Words>83</Words>
  <Application>Microsoft Office PowerPoint</Application>
  <PresentationFormat>Широкоэкранный</PresentationFormat>
  <Paragraphs>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Garamond</vt:lpstr>
      <vt:lpstr>Натуральные материалы</vt:lpstr>
      <vt:lpstr>Срочно требуется норковая шкурка для поездки на бал. Предложения посылать по адресу: «Зеленое болото». </vt:lpstr>
      <vt:lpstr>Ищу спонсора для участия в конкурсе плача. </vt:lpstr>
      <vt:lpstr>Ищу эффективное средство от моли, так как летающий аппарат вышел из строя. </vt:lpstr>
      <vt:lpstr>Одинокий мечтатель, рост 12 метров, вес 4 тонны, ищет трехглавую подругу.</vt:lpstr>
      <vt:lpstr>Банк «Страна дураков» принимает клады от населения. Гарантируем миллион процентов в год.</vt:lpstr>
      <vt:lpstr>Срочно требуется маленький друг  ростом с пальчик. </vt:lpstr>
      <vt:lpstr>Помогите выбрать гардероб и доехать до Ленинграда!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Срочно требуется норковая шкурка для поездки на бал. Предложения посылать по адресу: «Зеленое болото».</dc:title>
  <dc:creator>Svetlana Kapranova</dc:creator>
  <cp:lastModifiedBy>Svetlana Kapranova</cp:lastModifiedBy>
  <cp:revision>6</cp:revision>
  <dcterms:created xsi:type="dcterms:W3CDTF">2015-03-28T14:43:36Z</dcterms:created>
  <dcterms:modified xsi:type="dcterms:W3CDTF">2015-03-30T20:59:59Z</dcterms:modified>
</cp:coreProperties>
</file>