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44" r:id="rId2"/>
    <p:sldMasterId id="2147483756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5" r:id="rId14"/>
    <p:sldId id="268" r:id="rId15"/>
    <p:sldId id="267" r:id="rId16"/>
    <p:sldId id="269" r:id="rId17"/>
    <p:sldId id="270" r:id="rId18"/>
    <p:sldId id="272" r:id="rId19"/>
    <p:sldId id="271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karapuz.at.ua/_ld/7/747.jpg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ru/5/51/Nosov_N_N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8/80/ZV0053764.jpg/600px-ZV0053764.jp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dd36efffaa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864"/>
            <a:ext cx="2498725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368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05936"/>
            <a:ext cx="3030538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Прямоугольник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"/>
            <a:ext cx="3816423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26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исунок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066800"/>
            <a:ext cx="1560513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WordArt 3"/>
          <p:cNvSpPr>
            <a:spLocks noChangeArrowheads="1" noChangeShapeType="1" noTextEdit="1"/>
          </p:cNvSpPr>
          <p:nvPr/>
        </p:nvSpPr>
        <p:spPr bwMode="auto">
          <a:xfrm>
            <a:off x="1752600" y="381000"/>
            <a:ext cx="5972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Николай Николаевич Носов</a:t>
            </a:r>
          </a:p>
        </p:txBody>
      </p:sp>
      <p:pic>
        <p:nvPicPr>
          <p:cNvPr id="60420" name="Picture 4" descr="н нос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066800"/>
            <a:ext cx="3302000" cy="396240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Рисунок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4271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Рисунок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0"/>
            <a:ext cx="140176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Рисунок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419600"/>
            <a:ext cx="1389063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Рисунок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648200"/>
            <a:ext cx="149225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 descr="Рисунок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724400"/>
            <a:ext cx="12493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0" descr="Рисунок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648200"/>
            <a:ext cx="1579563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1" descr="Рисунок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495800"/>
            <a:ext cx="15113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12" descr="Рисунок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514600"/>
            <a:ext cx="145732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396741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dd36efffaa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864"/>
            <a:ext cx="2498725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1052736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ТЕЙ  ЗА  КИ  НИ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971600" y="3501008"/>
            <a:ext cx="5637010" cy="88211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ЗАТЕЙНИКИ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0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492896"/>
            <a:ext cx="7560840" cy="252028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rgbClr val="0070C0"/>
                </a:solidFill>
                <a:effectLst/>
              </a:rPr>
              <a:t>Обратимся к толковому словарю </a:t>
            </a:r>
            <a:r>
              <a:rPr lang="ru-RU" sz="2400" dirty="0" err="1" smtClean="0">
                <a:solidFill>
                  <a:srgbClr val="0070C0"/>
                </a:solidFill>
                <a:effectLst/>
              </a:rPr>
              <a:t>С.И.Ожегова</a:t>
            </a:r>
            <a:r>
              <a:rPr lang="ru-RU" sz="2400" dirty="0" smtClean="0">
                <a:solidFill>
                  <a:srgbClr val="0070C0"/>
                </a:solidFill>
                <a:effectLst/>
              </a:rPr>
              <a:t>.</a:t>
            </a:r>
            <a:br>
              <a:rPr lang="ru-RU" sz="2400" dirty="0" smtClean="0">
                <a:solidFill>
                  <a:srgbClr val="0070C0"/>
                </a:solidFill>
                <a:effectLst/>
              </a:rPr>
            </a:br>
            <a:r>
              <a:rPr lang="ru-RU" sz="2400" dirty="0" smtClean="0">
                <a:solidFill>
                  <a:srgbClr val="0070C0"/>
                </a:solidFill>
                <a:effectLst/>
              </a:rPr>
              <a:t/>
            </a:r>
            <a:br>
              <a:rPr lang="ru-RU" sz="2400" dirty="0" smtClean="0">
                <a:solidFill>
                  <a:srgbClr val="0070C0"/>
                </a:solidFill>
                <a:effectLst/>
              </a:rPr>
            </a:br>
            <a:r>
              <a:rPr lang="ru-RU" sz="2800" i="1" dirty="0" smtClean="0">
                <a:solidFill>
                  <a:schemeClr val="accent6"/>
                </a:solidFill>
                <a:effectLst/>
              </a:rPr>
              <a:t>Затея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1. Дело, замысел. 2. Занятие для развлечения, забава.</a:t>
            </a:r>
            <a:br>
              <a:rPr lang="ru-RU" sz="2800" dirty="0">
                <a:effectLst/>
              </a:rPr>
            </a:br>
            <a:r>
              <a:rPr lang="ru-RU" sz="2800" i="1" dirty="0">
                <a:solidFill>
                  <a:schemeClr val="accent6"/>
                </a:solidFill>
                <a:effectLst/>
              </a:rPr>
              <a:t>Затеят</a:t>
            </a:r>
            <a:r>
              <a:rPr lang="ru-RU" sz="2800" dirty="0">
                <a:solidFill>
                  <a:schemeClr val="accent6"/>
                </a:solidFill>
                <a:effectLst/>
              </a:rPr>
              <a:t>ь</a:t>
            </a:r>
            <a:r>
              <a:rPr lang="ru-RU" sz="2800" dirty="0">
                <a:effectLst/>
              </a:rPr>
              <a:t> – предпринять, начать </a:t>
            </a:r>
            <a:r>
              <a:rPr lang="ru-RU" sz="2800" dirty="0" smtClean="0">
                <a:effectLst/>
              </a:rPr>
              <a:t>что-нибудь </a:t>
            </a:r>
            <a:r>
              <a:rPr lang="ru-RU" sz="2800" dirty="0">
                <a:effectLst/>
              </a:rPr>
              <a:t>делать</a:t>
            </a:r>
            <a:r>
              <a:rPr lang="ru-RU" sz="2800" dirty="0" smtClean="0">
                <a:effectLst/>
              </a:rPr>
              <a:t>.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solidFill>
                  <a:schemeClr val="accent6"/>
                </a:solidFill>
                <a:effectLst/>
              </a:rPr>
              <a:t>Затейник</a:t>
            </a:r>
            <a:r>
              <a:rPr lang="ru-RU" sz="2800" dirty="0" smtClean="0">
                <a:effectLst/>
              </a:rPr>
              <a:t> – организатор веселья.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10412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/>
              <a:t>К</a:t>
            </a:r>
            <a:r>
              <a:rPr lang="ru-RU" sz="4000" dirty="0" smtClean="0"/>
              <a:t>то </a:t>
            </a:r>
            <a:r>
              <a:rPr lang="ru-RU" sz="4000" dirty="0"/>
              <a:t>такие </a:t>
            </a:r>
            <a:r>
              <a:rPr lang="ru-RU" sz="4000" i="1" dirty="0">
                <a:solidFill>
                  <a:srgbClr val="FF0000"/>
                </a:solidFill>
              </a:rPr>
              <a:t>затейники</a:t>
            </a:r>
            <a:r>
              <a:rPr lang="ru-RU" sz="40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42900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" y="1781175"/>
            <a:ext cx="3657600" cy="4164013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1807865"/>
            <a:ext cx="3987800" cy="41373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404664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3333FF"/>
                </a:solidFill>
                <a:latin typeface="Georgia" panose="02040502050405020303" pitchFamily="18" charset="0"/>
              </a:rPr>
              <a:t>Первый рассказ «Затейники» </a:t>
            </a:r>
            <a:r>
              <a:rPr lang="ru-RU" sz="3200" b="1" dirty="0" smtClean="0">
                <a:solidFill>
                  <a:srgbClr val="3333FF"/>
                </a:solidFill>
                <a:latin typeface="Georgia" panose="02040502050405020303" pitchFamily="18" charset="0"/>
              </a:rPr>
              <a:t>   был </a:t>
            </a:r>
            <a:r>
              <a:rPr lang="ru-RU" sz="3200" b="1" dirty="0">
                <a:solidFill>
                  <a:srgbClr val="3333FF"/>
                </a:solidFill>
                <a:latin typeface="Georgia" panose="02040502050405020303" pitchFamily="18" charset="0"/>
              </a:rPr>
              <a:t>издан в 1938 году</a:t>
            </a:r>
            <a:endParaRPr lang="ru-RU" sz="3200" dirty="0">
              <a:solidFill>
                <a:srgbClr val="3333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95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Мы с Валей прячемся под столом от вол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408738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620688"/>
            <a:ext cx="71897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2060"/>
                </a:solidFill>
              </a:rPr>
              <a:t>Рассмотрите 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иллюстрацию.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Найдите и прочитайте этот эпизод в рассказе.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767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Картинка 17 из 16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10100"/>
            <a:ext cx="3266889" cy="436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Мы с Валей держим двер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10100"/>
            <a:ext cx="3367049" cy="457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Найдите и прочитайте </a:t>
            </a:r>
            <a:br>
              <a:rPr lang="ru-RU" sz="3200" dirty="0" smtClean="0"/>
            </a:br>
            <a:r>
              <a:rPr lang="ru-RU" sz="3200" dirty="0" smtClean="0"/>
              <a:t>эпизод к этим рисункам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7098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6512511" cy="1143000"/>
          </a:xfrm>
          <a:solidFill>
            <a:srgbClr val="FFC000"/>
          </a:solidFill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Рефлексия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dirty="0" smtClean="0"/>
              <a:t>  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-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Что вы узнали на уроке?</a:t>
            </a:r>
          </a:p>
          <a:p>
            <a:pPr marL="0" indent="0">
              <a:buFont typeface="Arial" charset="0"/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-  За что вы похвалили бы себя?</a:t>
            </a:r>
          </a:p>
          <a:p>
            <a:pPr marL="0" indent="0">
              <a:buFont typeface="Arial" charset="0"/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-  Что у вас особенно получилось?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933825"/>
            <a:ext cx="31686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40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501008"/>
            <a:ext cx="5637010" cy="882119"/>
          </a:xfrm>
        </p:spPr>
        <p:txBody>
          <a:bodyPr>
            <a:normAutofit/>
          </a:bodyPr>
          <a:lstStyle/>
          <a:p>
            <a:r>
              <a:rPr lang="ru-RU" sz="3600" dirty="0"/>
              <a:t>С</a:t>
            </a:r>
            <a:r>
              <a:rPr lang="ru-RU" sz="3600" dirty="0" smtClean="0"/>
              <a:t>. 50-53, </a:t>
            </a:r>
            <a:r>
              <a:rPr lang="ru-RU" sz="3600" dirty="0" err="1" smtClean="0"/>
              <a:t>чит</a:t>
            </a:r>
            <a:r>
              <a:rPr lang="ru-RU" sz="3600" dirty="0" smtClean="0"/>
              <a:t>. </a:t>
            </a:r>
            <a:r>
              <a:rPr lang="ru-RU" sz="3600" dirty="0"/>
              <a:t>п</a:t>
            </a:r>
            <a:r>
              <a:rPr lang="ru-RU" sz="3600" dirty="0" smtClean="0"/>
              <a:t>о ролям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175351" cy="179316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Домашнее задание: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98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logo_phpBB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714500"/>
            <a:ext cx="40005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1907704" y="548680"/>
            <a:ext cx="5472608" cy="116582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Impact"/>
              </a:rPr>
              <a:t>СПАСИБО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Impact"/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2051720" y="5301208"/>
            <a:ext cx="5328592" cy="7917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 УРОК!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60180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Файл:Nosov N 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4014788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76672"/>
            <a:ext cx="3600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dirty="0" smtClean="0"/>
              <a:t>Николай</a:t>
            </a:r>
          </a:p>
          <a:p>
            <a:r>
              <a:rPr lang="ru-RU" altLang="ru-RU" sz="4000" dirty="0" smtClean="0"/>
              <a:t>Николаевич </a:t>
            </a:r>
            <a:r>
              <a:rPr lang="ru-RU" altLang="ru-RU" sz="4000" dirty="0"/>
              <a:t>Носов родился </a:t>
            </a:r>
          </a:p>
          <a:p>
            <a:r>
              <a:rPr lang="ru-RU" altLang="ru-RU" sz="4000" dirty="0" smtClean="0"/>
              <a:t>23 </a:t>
            </a:r>
            <a:r>
              <a:rPr lang="ru-RU" altLang="ru-RU" sz="4000" dirty="0"/>
              <a:t>ноября 1908 года в Киеве в семье актёра эстрады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7693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3888" y="332656"/>
            <a:ext cx="489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>
                <a:solidFill>
                  <a:srgbClr val="FF0000"/>
                </a:solidFill>
              </a:rPr>
              <a:t>Родители Николая Носова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30" y="178296"/>
            <a:ext cx="29337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4830" y="4293096"/>
            <a:ext cx="4392488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dirty="0"/>
              <a:t>Отец-Николай </a:t>
            </a:r>
            <a:r>
              <a:rPr lang="ru-RU" altLang="ru-RU" sz="2800" dirty="0" smtClean="0"/>
              <a:t>Петрович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dirty="0" smtClean="0"/>
              <a:t>Был актёром эстрады и кинематографа</a:t>
            </a:r>
            <a:endParaRPr lang="ru-RU" altLang="ru-RU" sz="2800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683" y="980728"/>
            <a:ext cx="271145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35771" y="5548824"/>
            <a:ext cx="4262705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dirty="0"/>
              <a:t>Мать-Варвара </a:t>
            </a:r>
            <a:r>
              <a:rPr lang="ru-RU" altLang="ru-RU" sz="2800" dirty="0" smtClean="0"/>
              <a:t>Петровна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dirty="0" smtClean="0"/>
              <a:t>Рукодельница и певунья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28600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2" y="1328738"/>
            <a:ext cx="5057775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3644" y="374631"/>
            <a:ext cx="71967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2800" dirty="0" smtClean="0"/>
              <a:t>Детство Носова прошло в посёлке Ирпень, недалеко от Киева.</a:t>
            </a:r>
            <a:endParaRPr lang="ru-RU" alt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64812" y="5949280"/>
            <a:ext cx="6575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altLang="ru-RU" sz="2800" dirty="0"/>
              <a:t>Дом семьи Носовых в посёлке Ирпень</a:t>
            </a:r>
          </a:p>
        </p:txBody>
      </p:sp>
    </p:spTree>
    <p:extLst>
      <p:ext uri="{BB962C8B-B14F-4D97-AF65-F5344CB8AC3E}">
        <p14:creationId xmlns:p14="http://schemas.microsoft.com/office/powerpoint/2010/main" val="266531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956" y="404664"/>
            <a:ext cx="437515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5468" y="715685"/>
            <a:ext cx="43924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3200" dirty="0"/>
              <a:t>Разносторонне одаренный мальчик, Носов с гимназических лет увлекался музыкой, театром, сочинительством- наряду с шахматами, фотографией, радиолюбительством.</a:t>
            </a:r>
          </a:p>
        </p:txBody>
      </p:sp>
    </p:spTree>
    <p:extLst>
      <p:ext uri="{BB962C8B-B14F-4D97-AF65-F5344CB8AC3E}">
        <p14:creationId xmlns:p14="http://schemas.microsoft.com/office/powerpoint/2010/main" val="103311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0688"/>
            <a:ext cx="3800475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800" y="653630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ru-RU" altLang="ru-RU" sz="3200" dirty="0"/>
              <a:t>Закончив школу </a:t>
            </a:r>
            <a:endParaRPr lang="ru-RU" altLang="ru-RU" sz="3200" dirty="0" smtClean="0"/>
          </a:p>
          <a:p>
            <a:pPr algn="ctr">
              <a:buFontTx/>
              <a:buNone/>
            </a:pPr>
            <a:r>
              <a:rPr lang="ru-RU" altLang="ru-RU" sz="3200" dirty="0" smtClean="0"/>
              <a:t>в </a:t>
            </a:r>
            <a:r>
              <a:rPr lang="ru-RU" altLang="ru-RU" sz="3200" dirty="0"/>
              <a:t>1924 году, Носов работал чернорабочим на заводе. </a:t>
            </a:r>
            <a:endParaRPr lang="ru-RU" altLang="ru-RU" sz="3200" dirty="0" smtClean="0"/>
          </a:p>
          <a:p>
            <a:pPr algn="ctr">
              <a:buFontTx/>
              <a:buNone/>
            </a:pPr>
            <a:r>
              <a:rPr lang="ru-RU" altLang="ru-RU" sz="3200" dirty="0" smtClean="0"/>
              <a:t>В </a:t>
            </a:r>
            <a:r>
              <a:rPr lang="ru-RU" altLang="ru-RU" sz="3200" dirty="0"/>
              <a:t>1927-1929 годах учился в Киевском художественном институте, откуда перевелся в Московский институт кинематографии. </a:t>
            </a:r>
          </a:p>
        </p:txBody>
      </p:sp>
    </p:spTree>
    <p:extLst>
      <p:ext uri="{BB962C8B-B14F-4D97-AF65-F5344CB8AC3E}">
        <p14:creationId xmlns:p14="http://schemas.microsoft.com/office/powerpoint/2010/main" val="2789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2656"/>
            <a:ext cx="330358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 descr="Картинка 5 из 806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682" y="3818128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57636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altLang="ru-RU" sz="2800" dirty="0"/>
              <a:t>В 1932-1951 годах-режиссёр-постановщик мультипликационных, научно-популярных и учебных фильмов.</a:t>
            </a:r>
          </a:p>
          <a:p>
            <a:pPr>
              <a:buFontTx/>
              <a:buNone/>
            </a:pPr>
            <a:r>
              <a:rPr lang="ru-RU" altLang="ru-RU" sz="2800" dirty="0"/>
              <a:t>За создание научно-популярных и учебных фильмов для военных награждён орденом Красной Звезды в 1943 году.</a:t>
            </a:r>
          </a:p>
        </p:txBody>
      </p:sp>
    </p:spTree>
    <p:extLst>
      <p:ext uri="{BB962C8B-B14F-4D97-AF65-F5344CB8AC3E}">
        <p14:creationId xmlns:p14="http://schemas.microsoft.com/office/powerpoint/2010/main" val="150805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Семья Носовых.jpg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048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88640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</a:rPr>
              <a:t>По словам самого Носова, в литературу он пришёл случайно: родился сын, и нужно было рассказывать всё новые и новые сказки, забавные рассказы для него и его приятелей-дошкольников.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49289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3200" i="1" dirty="0">
                <a:solidFill>
                  <a:srgbClr val="7030A0"/>
                </a:solidFill>
                <a:latin typeface="Arkhive" pitchFamily="34" charset="0"/>
              </a:rPr>
              <a:t>«Постепенно я понял, </a:t>
            </a:r>
          </a:p>
          <a:p>
            <a:pPr algn="ctr"/>
            <a:r>
              <a:rPr lang="ru-RU" altLang="ru-RU" sz="3200" i="1" dirty="0">
                <a:solidFill>
                  <a:srgbClr val="7030A0"/>
                </a:solidFill>
                <a:latin typeface="Arkhive" pitchFamily="34" charset="0"/>
              </a:rPr>
              <a:t>что сочинять </a:t>
            </a:r>
          </a:p>
          <a:p>
            <a:pPr algn="ctr"/>
            <a:r>
              <a:rPr lang="ru-RU" altLang="ru-RU" sz="3200" i="1" dirty="0">
                <a:solidFill>
                  <a:srgbClr val="7030A0"/>
                </a:solidFill>
                <a:latin typeface="Arkhive" pitchFamily="34" charset="0"/>
              </a:rPr>
              <a:t>для детей –</a:t>
            </a:r>
          </a:p>
          <a:p>
            <a:pPr algn="ctr"/>
            <a:r>
              <a:rPr lang="ru-RU" altLang="ru-RU" sz="3200" i="1" dirty="0">
                <a:solidFill>
                  <a:srgbClr val="7030A0"/>
                </a:solidFill>
                <a:latin typeface="Arkhive" pitchFamily="34" charset="0"/>
              </a:rPr>
              <a:t> наилучшая работа.»</a:t>
            </a:r>
          </a:p>
        </p:txBody>
      </p:sp>
    </p:spTree>
    <p:extLst>
      <p:ext uri="{BB962C8B-B14F-4D97-AF65-F5344CB8AC3E}">
        <p14:creationId xmlns:p14="http://schemas.microsoft.com/office/powerpoint/2010/main" val="424890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04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167</TotalTime>
  <Words>252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Воздушный поток</vt:lpstr>
      <vt:lpstr>1_Воздушный поток</vt:lpstr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ТЕЙ  ЗА  КИ  НИ</vt:lpstr>
      <vt:lpstr>Обратимся к толковому словарю С.И.Ожегова.  Затея 1. Дело, замысел. 2. Занятие для развлечения, забава. Затеять – предпринять, начать что-нибудь делать. Затейник – организатор веселья. </vt:lpstr>
      <vt:lpstr>Презентация PowerPoint</vt:lpstr>
      <vt:lpstr>Презентация PowerPoint</vt:lpstr>
      <vt:lpstr>Найдите и прочитайте  эпизод к этим рисункам</vt:lpstr>
      <vt:lpstr>Рефлексия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admin1</dc:creator>
  <cp:lastModifiedBy>admin1</cp:lastModifiedBy>
  <cp:revision>15</cp:revision>
  <dcterms:created xsi:type="dcterms:W3CDTF">2015-02-16T11:14:23Z</dcterms:created>
  <dcterms:modified xsi:type="dcterms:W3CDTF">2015-02-16T21:09:13Z</dcterms:modified>
</cp:coreProperties>
</file>