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  <p:sldMasterId id="2147483747" r:id="rId2"/>
  </p:sldMasterIdLst>
  <p:sldIdLst>
    <p:sldId id="263" r:id="rId3"/>
    <p:sldId id="264" r:id="rId4"/>
    <p:sldId id="267" r:id="rId5"/>
    <p:sldId id="265" r:id="rId6"/>
    <p:sldId id="268" r:id="rId7"/>
    <p:sldId id="256" r:id="rId8"/>
    <p:sldId id="269" r:id="rId9"/>
    <p:sldId id="259" r:id="rId10"/>
    <p:sldId id="260" r:id="rId11"/>
    <p:sldId id="270" r:id="rId12"/>
    <p:sldId id="262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39" autoAdjust="0"/>
  </p:normalViewPr>
  <p:slideViewPr>
    <p:cSldViewPr snapToGrid="0">
      <p:cViewPr varScale="1">
        <p:scale>
          <a:sx n="69" d="100"/>
          <a:sy n="69" d="100"/>
        </p:scale>
        <p:origin x="14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49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647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135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236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88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381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488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32000"/>
            <a:ext cx="3806190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36150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310" y="2029968"/>
            <a:ext cx="3806190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310" y="2734056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806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091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309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888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9534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5842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9214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604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649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087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315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779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427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986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254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995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06" y="1993393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fld id="{18CF98A3-C9AD-4ED0-ACFF-7188CEB39691}" type="datetimeFigureOut">
              <a:rPr lang="ru-RU" smtClean="0"/>
              <a:t>17.05.2016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41193" y="5829748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0" b="0">
                <a:ln>
                  <a:noFill/>
                </a:ln>
                <a:solidFill>
                  <a:schemeClr val="accent1">
                    <a:alpha val="20000"/>
                  </a:schemeClr>
                </a:solidFill>
                <a:latin typeface="+mj-lt"/>
              </a:defRPr>
            </a:lvl1pPr>
          </a:lstStyle>
          <a:p>
            <a:fld id="{8973906D-FD4C-4E78-A570-EB42A1025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736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4320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newsbomb.gr/images/news/2014/07/19/%D1%80%D1%83%D1%81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603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9060" y="83558"/>
            <a:ext cx="5476290" cy="2063898"/>
          </a:xfrm>
        </p:spPr>
        <p:txBody>
          <a:bodyPr>
            <a:noAutofit/>
          </a:bodyPr>
          <a:lstStyle/>
          <a:p>
            <a:r>
              <a:rPr lang="ru-RU" sz="6000" dirty="0" smtClean="0">
                <a:latin typeface="Adana script" panose="02000500090000020003" pitchFamily="2" charset="0"/>
              </a:rPr>
              <a:t>     </a:t>
            </a:r>
            <a:r>
              <a:rPr lang="ru-RU" sz="6000" dirty="0" smtClean="0">
                <a:solidFill>
                  <a:srgbClr val="C00000"/>
                </a:solidFill>
                <a:latin typeface="Adana script" panose="02000500090000020003" pitchFamily="2" charset="0"/>
              </a:rPr>
              <a:t>А. С. Пушкин</a:t>
            </a:r>
            <a:br>
              <a:rPr lang="ru-RU" sz="6000" dirty="0" smtClean="0">
                <a:solidFill>
                  <a:srgbClr val="C00000"/>
                </a:solidFill>
                <a:latin typeface="Adana script" panose="02000500090000020003" pitchFamily="2" charset="0"/>
              </a:rPr>
            </a:br>
            <a:r>
              <a:rPr lang="ru-RU" sz="6000" dirty="0" smtClean="0">
                <a:solidFill>
                  <a:srgbClr val="C00000"/>
                </a:solidFill>
                <a:latin typeface="Adana script" panose="02000500090000020003" pitchFamily="2" charset="0"/>
              </a:rPr>
              <a:t>«Сказка о рыбаке и рыбке»</a:t>
            </a:r>
            <a:endParaRPr lang="ru-RU" sz="6000" dirty="0">
              <a:solidFill>
                <a:srgbClr val="C00000"/>
              </a:solidFill>
              <a:latin typeface="Adana script" panose="02000500090000020003" pitchFamily="2" charset="0"/>
            </a:endParaRPr>
          </a:p>
        </p:txBody>
      </p:sp>
      <p:pic>
        <p:nvPicPr>
          <p:cNvPr id="3" name="Рисунок 2" descr="http://moskva.freeadsin.ru/content/root/users/2015/20150830/visitor/images/201508/f20150830192823-savunij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557"/>
            <a:ext cx="3039060" cy="3214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postcross.me/media/cards/18/skazka%20o%20rybake%20i%20rybk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112" y="2299855"/>
            <a:ext cx="6229633" cy="439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39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xxlbook.ru/imgh152268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472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109" y="83557"/>
            <a:ext cx="8783782" cy="6774444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b="1" dirty="0" smtClean="0"/>
              <a:t>                     </a:t>
            </a:r>
            <a:r>
              <a:rPr lang="ru-RU" b="1" dirty="0" smtClean="0"/>
              <a:t>               Работа </a:t>
            </a:r>
            <a:r>
              <a:rPr lang="ru-RU" b="1" dirty="0" smtClean="0"/>
              <a:t>по учебнику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</a:t>
            </a:r>
            <a:r>
              <a:rPr lang="ru-RU" dirty="0" smtClean="0"/>
              <a:t>2 </a:t>
            </a:r>
            <a:r>
              <a:rPr lang="ru-RU" dirty="0"/>
              <a:t>класс – с. 124, упр. 212      </a:t>
            </a:r>
            <a:r>
              <a:rPr lang="ru-RU" dirty="0" smtClean="0"/>
              <a:t> 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</a:t>
            </a:r>
            <a:r>
              <a:rPr lang="ru-RU" dirty="0" smtClean="0"/>
              <a:t>              3 </a:t>
            </a:r>
            <a:r>
              <a:rPr lang="ru-RU" dirty="0"/>
              <a:t>класс – с. 132, упр. 239</a:t>
            </a:r>
            <a:br>
              <a:rPr lang="ru-RU" dirty="0"/>
            </a:br>
            <a:r>
              <a:rPr lang="ru-RU" dirty="0" smtClean="0"/>
              <a:t>                        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http://moskva.freeadsin.ru/content/root/users/2015/20150830/visitor/images/201508/f20150830192823-savunij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557"/>
            <a:ext cx="3039060" cy="3214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795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29" y="402719"/>
            <a:ext cx="8105680" cy="5707136"/>
          </a:xfrm>
        </p:spPr>
        <p:txBody>
          <a:bodyPr>
            <a:normAutofit/>
          </a:bodyPr>
          <a:lstStyle/>
          <a:p>
            <a:r>
              <a:rPr lang="ru-RU" b="1" dirty="0"/>
              <a:t>Итог урока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·  О каких частях речи мы сегодня говорили?</a:t>
            </a:r>
            <a:br>
              <a:rPr lang="ru-RU" dirty="0"/>
            </a:br>
            <a:r>
              <a:rPr lang="ru-RU" dirty="0"/>
              <a:t>·  Что мы знаем об имени существительном?</a:t>
            </a:r>
            <a:br>
              <a:rPr lang="ru-RU" dirty="0"/>
            </a:br>
            <a:r>
              <a:rPr lang="ru-RU" dirty="0"/>
              <a:t>·  Что мы знаем об имени прилагательном?</a:t>
            </a:r>
            <a:br>
              <a:rPr lang="ru-RU" dirty="0"/>
            </a:br>
            <a:r>
              <a:rPr lang="ru-RU" dirty="0"/>
              <a:t>·  Что мы можем сказать о глаголе?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49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4751172"/>
          </a:xfrm>
        </p:spPr>
        <p:txBody>
          <a:bodyPr>
            <a:normAutofit/>
          </a:bodyPr>
          <a:lstStyle/>
          <a:p>
            <a:r>
              <a:rPr lang="ru-RU" b="1" dirty="0"/>
              <a:t>Домашнее </a:t>
            </a:r>
            <a:r>
              <a:rPr lang="ru-RU" b="1" dirty="0" smtClean="0"/>
              <a:t>задание: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2 класс:  с. 125, упр. 214 </a:t>
            </a:r>
            <a:r>
              <a:rPr lang="ru-RU" dirty="0" smtClean="0"/>
              <a:t>   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3 класс:   т. с. 76, упр. 174, 175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644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://mypresentation.ru/documents/e3cf7adec33ba27acc4271af4e884139/img2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370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2do2go.ru/uploads/full/68cdcc83f9de0b818fee65d1a99c6b29_w960_h204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316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oskva.freeadsin.ru/content/root/users/2015/20150830/visitor/images/201508/f20150830192823-savunij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359" y="158893"/>
            <a:ext cx="1736731" cy="1917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100-bal.ru/pars_docs/refs/65/64641/64641_html_m51d042f6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3" y="152400"/>
            <a:ext cx="3022023" cy="4245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img.read.ru/covers_rr/b/31/08/415083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1" b="1"/>
          <a:stretch/>
        </p:blipFill>
        <p:spPr bwMode="auto">
          <a:xfrm>
            <a:off x="3325955" y="1790266"/>
            <a:ext cx="2949287" cy="39178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uslide.ru/images/1/7637/960/img1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85" t="14538" r="3474" b="24316"/>
          <a:stretch/>
        </p:blipFill>
        <p:spPr bwMode="auto">
          <a:xfrm>
            <a:off x="6385212" y="3186544"/>
            <a:ext cx="2758787" cy="35606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4397952"/>
            <a:ext cx="327224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Имя </a:t>
            </a:r>
          </a:p>
          <a:p>
            <a:pPr algn="ctr"/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существительное</a:t>
            </a:r>
            <a:endParaRPr lang="ru-RU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21658" y="2076179"/>
            <a:ext cx="20858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Глагол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483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datas/russkij-jazyk/CHasti-rechi-v-russkom-jazyke/0003-003-CHasti-rechi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835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moskva.freeadsin.ru/content/root/users/2015/20150830/visitor/images/201508/f20150830192823-savunij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050" y="366711"/>
            <a:ext cx="1736731" cy="191728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927" y="172747"/>
            <a:ext cx="7155873" cy="2875253"/>
          </a:xfrm>
        </p:spPr>
        <p:txBody>
          <a:bodyPr>
            <a:normAutofit fontScale="90000"/>
          </a:bodyPr>
          <a:lstStyle/>
          <a:p>
            <a:pPr indent="190500">
              <a:lnSpc>
                <a:spcPct val="107000"/>
              </a:lnSpc>
              <a:spcAft>
                <a:spcPts val="0"/>
              </a:spcAft>
            </a:pPr>
            <a:r>
              <a:rPr lang="ru-RU" sz="4800" dirty="0" smtClean="0">
                <a:solidFill>
                  <a:srgbClr val="002060"/>
                </a:solidFill>
                <a:latin typeface="Boyarsky" panose="020B0604020202020204" pitchFamily="33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Распределите слова на 3 столбика и объясните, почему так распределили.</a:t>
            </a:r>
            <a:endParaRPr lang="ru-RU" sz="4800" dirty="0">
              <a:solidFill>
                <a:srgbClr val="002060"/>
              </a:solidFill>
              <a:latin typeface="Boyarsky" panose="020B0604020202020204" pitchFamily="33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81891" y="3602038"/>
            <a:ext cx="8326582" cy="2493962"/>
          </a:xfrm>
        </p:spPr>
        <p:txBody>
          <a:bodyPr>
            <a:normAutofit fontScale="92500" lnSpcReduction="10000"/>
          </a:bodyPr>
          <a:lstStyle/>
          <a:p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Солнце, тёплое, светит, послушный, играет, мальчик, сидит, бабочка, маленькая, шарики, летают, яркие.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76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rina555.ucoz.ru/_susch_prilag_glago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3"/>
            <a:ext cx="8515350" cy="6788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oskva.freeadsin.ru/content/root/users/2015/20150830/visitor/images/201508/f20150830192823-savunij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873" y="2399110"/>
            <a:ext cx="1600498" cy="15355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71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metod-kopilka.ru/images/doc/60/61419/img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110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fs00.infourok.ru/images/doc/238/161354/5/310/img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252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lusana.ru/files/7194/573/2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388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229</TotalTime>
  <Words>51</Words>
  <Application>Microsoft Office PowerPoint</Application>
  <PresentationFormat>Экран (4:3)</PresentationFormat>
  <Paragraphs>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Adana script</vt:lpstr>
      <vt:lpstr>Arial</vt:lpstr>
      <vt:lpstr>Boyarsky</vt:lpstr>
      <vt:lpstr>Calibri</vt:lpstr>
      <vt:lpstr>Calibri Light</vt:lpstr>
      <vt:lpstr>Times New Roman</vt:lpstr>
      <vt:lpstr>Тема Office</vt:lpstr>
      <vt:lpstr>Метрополия</vt:lpstr>
      <vt:lpstr>Презентация PowerPoint</vt:lpstr>
      <vt:lpstr>Презентация PowerPoint</vt:lpstr>
      <vt:lpstr>Презентация PowerPoint</vt:lpstr>
      <vt:lpstr>Презентация PowerPoint</vt:lpstr>
      <vt:lpstr>Распределите слова на 3 столбика и объясните, почему так распределили.</vt:lpstr>
      <vt:lpstr>Презентация PowerPoint</vt:lpstr>
      <vt:lpstr>Презентация PowerPoint</vt:lpstr>
      <vt:lpstr>Презентация PowerPoint</vt:lpstr>
      <vt:lpstr>Презентация PowerPoint</vt:lpstr>
      <vt:lpstr>     А. С. Пушкин «Сказка о рыбаке и рыбке»</vt:lpstr>
      <vt:lpstr>Презентация PowerPoint</vt:lpstr>
      <vt:lpstr>                                      Работа по учебнику                2 класс – с. 124, упр. 212                                           3 класс – с. 132, упр. 239                                 </vt:lpstr>
      <vt:lpstr>Итог урока.  ·  О каких частях речи мы сегодня говорили? ·  Что мы знаем об имени существительном? ·  Что мы знаем об имени прилагательном? ·  Что мы можем сказать о глаголе? </vt:lpstr>
      <vt:lpstr>Домашнее задание:    2 класс:  с. 125, упр. 214       3 класс:   т. с. 76, упр. 174, 175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 Kapranova</dc:creator>
  <cp:lastModifiedBy>Svetlana Kapranova</cp:lastModifiedBy>
  <cp:revision>14</cp:revision>
  <dcterms:created xsi:type="dcterms:W3CDTF">2016-05-16T18:41:23Z</dcterms:created>
  <dcterms:modified xsi:type="dcterms:W3CDTF">2016-05-17T20:00:32Z</dcterms:modified>
</cp:coreProperties>
</file>