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58" r:id="rId1"/>
  </p:sldMasterIdLst>
  <p:notesMasterIdLst>
    <p:notesMasterId r:id="rId23"/>
  </p:notesMasterIdLst>
  <p:sldIdLst>
    <p:sldId id="297" r:id="rId2"/>
    <p:sldId id="256" r:id="rId3"/>
    <p:sldId id="279" r:id="rId4"/>
    <p:sldId id="280" r:id="rId5"/>
    <p:sldId id="283" r:id="rId6"/>
    <p:sldId id="284" r:id="rId7"/>
    <p:sldId id="319" r:id="rId8"/>
    <p:sldId id="320" r:id="rId9"/>
    <p:sldId id="329" r:id="rId10"/>
    <p:sldId id="331" r:id="rId11"/>
    <p:sldId id="332" r:id="rId12"/>
    <p:sldId id="334" r:id="rId13"/>
    <p:sldId id="333" r:id="rId14"/>
    <p:sldId id="315" r:id="rId15"/>
    <p:sldId id="316" r:id="rId16"/>
    <p:sldId id="285" r:id="rId17"/>
    <p:sldId id="286" r:id="rId18"/>
    <p:sldId id="290" r:id="rId19"/>
    <p:sldId id="295" r:id="rId20"/>
    <p:sldId id="335" r:id="rId21"/>
    <p:sldId id="25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8B8D"/>
    <a:srgbClr val="E383B5"/>
    <a:srgbClr val="FF33CC"/>
    <a:srgbClr val="CC0099"/>
    <a:srgbClr val="FF0000"/>
    <a:srgbClr val="2929F9"/>
    <a:srgbClr val="00FF00"/>
    <a:srgbClr val="FFD0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2718" autoAdjust="0"/>
  </p:normalViewPr>
  <p:slideViewPr>
    <p:cSldViewPr>
      <p:cViewPr>
        <p:scale>
          <a:sx n="64" d="100"/>
          <a:sy n="64" d="100"/>
        </p:scale>
        <p:origin x="-2521" y="-7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9FAA772-B363-4321-9652-C76245A2A715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1A92568-9EA6-48EB-9117-85EDD14757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80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F31DA1C-EB48-4908-AF81-FB601F7AC18D}" type="slidenum">
              <a:rPr lang="ru-RU" smtClean="0">
                <a:solidFill>
                  <a:srgbClr val="000000"/>
                </a:solidFill>
                <a:latin typeface="Arial" charset="0"/>
              </a:rPr>
              <a:pPr/>
              <a:t>1</a:t>
            </a:fld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A92568-9EA6-48EB-9117-85EDD147576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31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BF51440-AD10-42E3-B335-258D878876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A5ADB9-1C74-479A-8EDF-457E3F72FE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873F0C98-F6ED-4567-B120-D373FF5169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1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382C2F60-77EC-489A-B664-400E455A8F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458C196-99FD-4A43-9D19-B5F49A567C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3487A8-559E-4710-B304-3C0F516742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EA33F15-FBD0-4DEE-B517-C23F7427D0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4C2FCA68-3935-4D7F-BF21-0076956FBF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55F1926-C468-46AC-B28B-11975EFF11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E935BD7-9FD3-46EA-B6F0-B8C4071B18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DDA12CD9-2E6F-44A6-913A-9BAD758474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B157013-178E-46FB-9326-77136B965D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9" r:id="rId1"/>
    <p:sldLayoutId id="2147484360" r:id="rId2"/>
    <p:sldLayoutId id="2147484361" r:id="rId3"/>
    <p:sldLayoutId id="2147484362" r:id="rId4"/>
    <p:sldLayoutId id="2147484363" r:id="rId5"/>
    <p:sldLayoutId id="2147484364" r:id="rId6"/>
    <p:sldLayoutId id="2147484365" r:id="rId7"/>
    <p:sldLayoutId id="2147484366" r:id="rId8"/>
    <p:sldLayoutId id="2147484367" r:id="rId9"/>
    <p:sldLayoutId id="2147484368" r:id="rId10"/>
    <p:sldLayoutId id="2147484369" r:id="rId11"/>
    <p:sldLayoutId id="2147484370" r:id="rId12"/>
  </p:sldLayoutIdLst>
  <p:transition spd="slow">
    <p:pull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1%20&#1040;\&#1070;&#1048;&#1044;\&#1089;&#1077;&#1084;&#1080;&#1085;&#1072;&#1088;\Svoya_Igra_zastavka_-_Zastavka_Svoya_igra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1%20&#1040;\&#1070;&#1048;&#1044;\&#1089;&#1077;&#1084;&#1080;&#1085;&#1072;&#1088;\&#1057;&#1080;&#1084;&#1092;&#1086;&#1085;&#1080;&#1095;&#1077;&#1089;&#1082;&#1080;&#1081;%20&#1086;&#1088;&#1082;&#1077;&#1089;&#1090;&#1088;%20&#1059;&#1083;&#1099;&#1073;&#1082;&#1072;%20&#8211;%20&#1060;&#1086;&#1085;&#1086;&#1074;&#1072;&#1103;%20&#1084;&#1091;&#1079;&#1099;&#1082;&#1072;%20_(music-net.ru).mp3" TargetMode="External"/><Relationship Id="rId6" Type="http://schemas.openxmlformats.org/officeDocument/2006/relationships/audio" Target="../media/audio31.wav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13.xml"/><Relationship Id="rId3" Type="http://schemas.openxmlformats.org/officeDocument/2006/relationships/notesSlide" Target="../notesSlides/notesSlide2.xml"/><Relationship Id="rId7" Type="http://schemas.openxmlformats.org/officeDocument/2006/relationships/slide" Target="slide14.xml"/><Relationship Id="rId12" Type="http://schemas.openxmlformats.org/officeDocument/2006/relationships/slide" Target="slide12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.png"/><Relationship Id="rId1" Type="http://schemas.openxmlformats.org/officeDocument/2006/relationships/audio" Target="file:///D:\1%20&#1040;\&#1070;&#1048;&#1044;\&#1089;&#1077;&#1084;&#1080;&#1085;&#1072;&#1088;\svoya-igra-kategorii.mp3" TargetMode="External"/><Relationship Id="rId6" Type="http://schemas.openxmlformats.org/officeDocument/2006/relationships/slide" Target="slide7.xml"/><Relationship Id="rId11" Type="http://schemas.openxmlformats.org/officeDocument/2006/relationships/slide" Target="slide10.xml"/><Relationship Id="rId5" Type="http://schemas.openxmlformats.org/officeDocument/2006/relationships/slide" Target="slide5.xml"/><Relationship Id="rId15" Type="http://schemas.openxmlformats.org/officeDocument/2006/relationships/slide" Target="slide11.xml"/><Relationship Id="rId10" Type="http://schemas.openxmlformats.org/officeDocument/2006/relationships/slide" Target="slide20.xml"/><Relationship Id="rId4" Type="http://schemas.openxmlformats.org/officeDocument/2006/relationships/slide" Target="slide3.xml"/><Relationship Id="rId9" Type="http://schemas.openxmlformats.org/officeDocument/2006/relationships/slide" Target="slide18.xml"/><Relationship Id="rId1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1%20&#1040;\&#1070;&#1048;&#1044;\&#1089;&#1077;&#1084;&#1080;&#1085;&#1072;&#1088;\&#1057;&#1080;&#1084;&#1092;&#1086;&#1085;&#1080;&#1095;&#1077;&#1089;&#1082;&#1080;&#1081;%20&#1086;&#1088;&#1082;&#1077;&#1089;&#1090;&#1088;%20&#1059;&#1083;&#1099;&#1073;&#1082;&#1072;%20&#8211;%20&#1060;&#1086;&#1085;&#1086;&#1074;&#1072;&#1103;%20&#1084;&#1091;&#1079;&#1099;&#1082;&#1072;%20_(music-net.ru).mp3" TargetMode="External"/><Relationship Id="rId6" Type="http://schemas.openxmlformats.org/officeDocument/2006/relationships/audio" Target="../media/audio31.wav"/><Relationship Id="rId5" Type="http://schemas.openxmlformats.org/officeDocument/2006/relationships/image" Target="../media/image11.pn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%20&#1040;\&#1070;&#1048;&#1044;\&#1089;&#1077;&#1084;&#1080;&#1085;&#1072;&#1088;\svoya-igra-kategorii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1%20&#1040;\&#1070;&#1048;&#1044;\&#1089;&#1077;&#1084;&#1080;&#1085;&#1072;&#1088;\&#1057;&#1080;&#1084;&#1092;&#1086;&#1085;&#1080;&#1095;&#1077;&#1089;&#1082;&#1080;&#1081;%20&#1086;&#1088;&#1082;&#1077;&#1089;&#1090;&#1088;%20&#1059;&#1083;&#1099;&#1073;&#1082;&#1072;%20&#8211;%20&#1060;&#1086;&#1085;&#1086;&#1074;&#1072;&#1103;%20&#1084;&#1091;&#1079;&#1099;&#1082;&#1072;%20_(music-net.ru).mp3" TargetMode="External"/><Relationship Id="rId6" Type="http://schemas.openxmlformats.org/officeDocument/2006/relationships/audio" Target="../media/audio31.wav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8785225" cy="658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Svoya_Igra_zastavka_-_Zastavka_Svoya_ig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5733256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268760"/>
            <a:ext cx="4144048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7" name="WordArt 35"/>
          <p:cNvSpPr>
            <a:spLocks noChangeArrowheads="1" noChangeShapeType="1" noTextEdit="1"/>
          </p:cNvSpPr>
          <p:nvPr/>
        </p:nvSpPr>
        <p:spPr bwMode="auto">
          <a:xfrm>
            <a:off x="1187624" y="188640"/>
            <a:ext cx="7128792" cy="1008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Вежливая поездка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315230"/>
            <a:ext cx="4104456" cy="554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528" y="980728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Arial" charset="0"/>
              </a:rPr>
              <a:t>10</a:t>
            </a:r>
            <a:endParaRPr lang="ru-RU" sz="320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525895"/>
            <a:ext cx="3888432" cy="5332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35"/>
          <p:cNvSpPr>
            <a:spLocks noChangeArrowheads="1" noChangeShapeType="1" noTextEdit="1"/>
          </p:cNvSpPr>
          <p:nvPr/>
        </p:nvSpPr>
        <p:spPr bwMode="auto">
          <a:xfrm>
            <a:off x="1187624" y="188640"/>
            <a:ext cx="7128792" cy="1008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Вежливая поездка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502023"/>
            <a:ext cx="4032448" cy="5355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528" y="980728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Arial" charset="0"/>
              </a:rPr>
              <a:t>20</a:t>
            </a:r>
            <a:endParaRPr lang="ru-RU" sz="320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528" y="1412776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</a:rPr>
              <a:t>30</a:t>
            </a:r>
            <a:endParaRPr lang="ru-RU" sz="3200" dirty="0">
              <a:latin typeface="Arial" charset="0"/>
            </a:endParaRPr>
          </a:p>
        </p:txBody>
      </p:sp>
      <p:pic>
        <p:nvPicPr>
          <p:cNvPr id="5" name="Симфонический оркестр Улыбка – Фоновая музыка _(music-ne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5733256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80590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3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0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971599" y="1465802"/>
            <a:ext cx="7416825" cy="5233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35"/>
          <p:cNvSpPr>
            <a:spLocks noChangeArrowheads="1" noChangeShapeType="1" noTextEdit="1"/>
          </p:cNvSpPr>
          <p:nvPr/>
        </p:nvSpPr>
        <p:spPr bwMode="auto">
          <a:xfrm>
            <a:off x="971600" y="188640"/>
            <a:ext cx="7128792" cy="1008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Вежливая поездка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9512" y="1268760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  <a:hlinkClick r:id="rId3" action="ppaction://hlinksldjump"/>
              </a:rPr>
              <a:t>40</a:t>
            </a:r>
            <a:endParaRPr lang="ru-RU" sz="3200" dirty="0">
              <a:latin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WordArt 2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Автомульти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5632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549275"/>
            <a:ext cx="719138" cy="6477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  <a:hlinkClick r:id="rId3" action="ppaction://hlinksldjump"/>
              </a:rPr>
              <a:t>10</a:t>
            </a:r>
            <a:endParaRPr lang="ru-RU" sz="3200" dirty="0">
              <a:latin typeface="Arial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2204864"/>
            <a:ext cx="8208912" cy="2592288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684213" y="2492375"/>
            <a:ext cx="77755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00"/>
                </a:solidFill>
              </a:rPr>
              <a:t>Каким транспортным средством пользовалась </a:t>
            </a:r>
          </a:p>
          <a:p>
            <a:pPr algn="ctr"/>
            <a:r>
              <a:rPr lang="ru-RU" sz="4000" b="1" dirty="0" smtClean="0">
                <a:solidFill>
                  <a:srgbClr val="000000"/>
                </a:solidFill>
              </a:rPr>
              <a:t>Баба Яга?</a:t>
            </a:r>
            <a:endParaRPr lang="ru-RU" sz="40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WordArt 6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Автомульти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7055" y="1484784"/>
            <a:ext cx="4104456" cy="1800200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</p:txBody>
      </p:sp>
      <p:sp>
        <p:nvSpPr>
          <p:cNvPr id="71687" name="Прямоугольник 5"/>
          <p:cNvSpPr>
            <a:spLocks noChangeArrowheads="1"/>
          </p:cNvSpPr>
          <p:nvPr/>
        </p:nvSpPr>
        <p:spPr bwMode="auto">
          <a:xfrm>
            <a:off x="611560" y="1556792"/>
            <a:ext cx="38230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Ступа или метла</a:t>
            </a:r>
            <a:endParaRPr lang="ru-RU" sz="5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8" name="Picture 2" descr="&amp;Dcy;&amp;iecy;&amp;tcy;&amp;scy;&amp;kcy;&amp;icy;&amp;khcy; &amp;scy;&amp;tcy;&amp;icy;&amp;khcy;&amp;ocy;&amp;vcy; -&amp;Lcy;&amp;yucy;&amp;dcy;&amp;scy;&amp;kcy;&amp;acy;&amp;yacy; &amp;vcy;&amp;ocy;&amp;vcy;&amp;iecy;&amp;kcy; &amp;ncy;&amp;iecy; &amp;scy;&amp;tcy;&amp;ucy;&amp;pcy;&amp;acy;&amp;lcy;&amp;acy; &amp;ncy;&amp;ocy;&amp;gcy;&amp;acy;,&amp;ZHcy;&amp;icy;&amp;lcy;&amp;acy; &amp;ocy;&amp;dcy;&amp;icy;&amp;ncy;&amp;ocy;&amp;kcy;&amp;acy;&amp;yacy; &amp;Bcy;&amp;acy;&amp;bcy;&amp;acy;-&amp;YAcy;&amp;gcy;&amp;acy;. &quot; &amp;Scy;&amp;kcy;&amp;acy;&amp;chcy;&amp;acy;&amp;tcy;&amp;soft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0738" y="1628775"/>
            <a:ext cx="437673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346" name="Rectangl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49275"/>
            <a:ext cx="719138" cy="6477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</a:rPr>
              <a:t>10</a:t>
            </a:r>
            <a:endParaRPr lang="ru-RU" sz="3200" dirty="0">
              <a:latin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WordArt 2"/>
          <p:cNvSpPr>
            <a:spLocks noChangeArrowheads="1" noChangeShapeType="1" noTextEdit="1"/>
          </p:cNvSpPr>
          <p:nvPr/>
        </p:nvSpPr>
        <p:spPr bwMode="auto">
          <a:xfrm>
            <a:off x="1907704" y="332656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Автомульти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5632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549275"/>
            <a:ext cx="719138" cy="6477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smtClean="0">
                <a:latin typeface="Arial" charset="0"/>
                <a:hlinkClick r:id="rId2" action="ppaction://hlinksldjump"/>
              </a:rPr>
              <a:t>20</a:t>
            </a:r>
            <a:endParaRPr lang="ru-RU" sz="3200" dirty="0">
              <a:latin typeface="Arial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9592" y="1988840"/>
            <a:ext cx="7560840" cy="2592288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</p:txBody>
      </p:sp>
      <p:sp>
        <p:nvSpPr>
          <p:cNvPr id="64519" name="Прямоугольник 4"/>
          <p:cNvSpPr>
            <a:spLocks noChangeArrowheads="1"/>
          </p:cNvSpPr>
          <p:nvPr/>
        </p:nvSpPr>
        <p:spPr bwMode="auto">
          <a:xfrm>
            <a:off x="1619250" y="2492375"/>
            <a:ext cx="68405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</a:rPr>
              <a:t>Какой подарок сделали родители дяди Федора почтальону Печкину?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WordArt 6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Автомульти</a:t>
            </a:r>
          </a:p>
        </p:txBody>
      </p:sp>
      <p:pic>
        <p:nvPicPr>
          <p:cNvPr id="65540" name="Picture 7" descr="сканирование002"/>
          <p:cNvPicPr>
            <a:picLocks noChangeAspect="1" noChangeArrowheads="1"/>
          </p:cNvPicPr>
          <p:nvPr/>
        </p:nvPicPr>
        <p:blipFill>
          <a:blip r:embed="rId2" cstate="print"/>
          <a:srcRect l="11533" t="6178" r="8987" b="11359"/>
          <a:stretch>
            <a:fillRect/>
          </a:stretch>
        </p:blipFill>
        <p:spPr bwMode="auto">
          <a:xfrm>
            <a:off x="4427538" y="3644900"/>
            <a:ext cx="4032250" cy="2995613"/>
          </a:xfrm>
          <a:prstGeom prst="rect">
            <a:avLst/>
          </a:prstGeom>
          <a:gradFill rotWithShape="1">
            <a:gsLst>
              <a:gs pos="0">
                <a:srgbClr val="059DAD"/>
              </a:gs>
              <a:gs pos="100000">
                <a:srgbClr val="2929F9"/>
              </a:gs>
            </a:gsLst>
            <a:path path="rect">
              <a:fillToRect r="100000" b="100000"/>
            </a:path>
          </a:gradFill>
          <a:ln w="57150">
            <a:solidFill>
              <a:srgbClr val="CC0099"/>
            </a:solidFill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683568" y="1700808"/>
            <a:ext cx="4104456" cy="1800200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000000"/>
              </a:solidFill>
            </a:endParaRPr>
          </a:p>
        </p:txBody>
      </p:sp>
      <p:sp>
        <p:nvSpPr>
          <p:cNvPr id="65544" name="Прямоугольник 5"/>
          <p:cNvSpPr>
            <a:spLocks noChangeArrowheads="1"/>
          </p:cNvSpPr>
          <p:nvPr/>
        </p:nvSpPr>
        <p:spPr bwMode="auto">
          <a:xfrm>
            <a:off x="1258888" y="2060575"/>
            <a:ext cx="3444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solidFill>
                  <a:srgbClr val="000000"/>
                </a:solidFill>
              </a:rPr>
              <a:t>Велосипед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23850" y="549275"/>
            <a:ext cx="719138" cy="6477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  <a:hlinkClick r:id="rId3" action="ppaction://hlinksldjump"/>
              </a:rPr>
              <a:t>20</a:t>
            </a:r>
            <a:endParaRPr lang="ru-RU" sz="3200" dirty="0">
              <a:latin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323850" y="549275"/>
            <a:ext cx="719138" cy="6477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3200" dirty="0">
                <a:latin typeface="Arial" charset="0"/>
              </a:rPr>
              <a:t>3</a:t>
            </a:r>
            <a:r>
              <a:rPr lang="ru-RU" sz="3200" dirty="0">
                <a:latin typeface="Arial" charset="0"/>
              </a:rPr>
              <a:t>0</a:t>
            </a:r>
          </a:p>
        </p:txBody>
      </p:sp>
      <p:sp>
        <p:nvSpPr>
          <p:cNvPr id="68611" name="WordArt 5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Автомульти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1700808"/>
            <a:ext cx="8064896" cy="3240360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 </a:t>
            </a:r>
            <a:endParaRPr lang="ru-RU" sz="6000" b="1" dirty="0">
              <a:solidFill>
                <a:srgbClr val="000000"/>
              </a:solidFill>
            </a:endParaRPr>
          </a:p>
        </p:txBody>
      </p:sp>
      <p:sp>
        <p:nvSpPr>
          <p:cNvPr id="68615" name="Прямоугольник 4"/>
          <p:cNvSpPr>
            <a:spLocks noChangeArrowheads="1"/>
          </p:cNvSpPr>
          <p:nvPr/>
        </p:nvSpPr>
        <p:spPr bwMode="auto">
          <a:xfrm>
            <a:off x="683568" y="2132856"/>
            <a:ext cx="748982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 smtClean="0"/>
              <a:t>Герой сказки</a:t>
            </a:r>
          </a:p>
          <a:p>
            <a:pPr algn="ctr"/>
            <a:r>
              <a:rPr lang="ru-RU" sz="4000" b="1" dirty="0" smtClean="0"/>
              <a:t> «По щучьему веленью» Емеля был водителем или пешеходом?</a:t>
            </a:r>
            <a:endParaRPr lang="ru-RU" sz="4000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23850" y="1342327"/>
            <a:ext cx="3888110" cy="1438601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 </a:t>
            </a:r>
            <a:endParaRPr lang="ru-RU" sz="6000" b="1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1520" y="1484784"/>
            <a:ext cx="3816350" cy="1368425"/>
          </a:xfrm>
        </p:spPr>
        <p:txBody>
          <a:bodyPr>
            <a:normAutofit fontScale="8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Водителем</a:t>
            </a:r>
            <a:endParaRPr lang="ru-RU" sz="6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9638" name="WordArt 4"/>
          <p:cNvSpPr>
            <a:spLocks noChangeArrowheads="1" noChangeShapeType="1" noTextEdit="1"/>
          </p:cNvSpPr>
          <p:nvPr/>
        </p:nvSpPr>
        <p:spPr bwMode="auto">
          <a:xfrm>
            <a:off x="1450975" y="188913"/>
            <a:ext cx="7292975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Автомульти</a:t>
            </a:r>
          </a:p>
        </p:txBody>
      </p:sp>
      <p:pic>
        <p:nvPicPr>
          <p:cNvPr id="15362" name="Picture 2" descr="http://povoda.net/content/comps/2238/mini_ba2a27fb0f92650738947ed292546b5f_w960_h2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060848"/>
            <a:ext cx="4464495" cy="44644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48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188913"/>
            <a:ext cx="719138" cy="6477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3200" dirty="0">
                <a:latin typeface="Arial" charset="0"/>
                <a:hlinkClick r:id="rId3" action="ppaction://hlinksldjump"/>
              </a:rPr>
              <a:t>3</a:t>
            </a:r>
            <a:r>
              <a:rPr lang="ru-RU" sz="3200" dirty="0">
                <a:latin typeface="Arial" charset="0"/>
                <a:hlinkClick r:id="rId3" action="ppaction://hlinksldjump"/>
              </a:rPr>
              <a:t>0</a:t>
            </a:r>
            <a:endParaRPr lang="ru-RU" sz="3200" dirty="0">
              <a:latin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AutoShape 7"/>
          <p:cNvSpPr>
            <a:spLocks noChangeArrowheads="1"/>
          </p:cNvSpPr>
          <p:nvPr/>
        </p:nvSpPr>
        <p:spPr bwMode="auto">
          <a:xfrm>
            <a:off x="2843808" y="332656"/>
            <a:ext cx="3384376" cy="302433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6084168" y="3573016"/>
            <a:ext cx="2809875" cy="287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0FF80"/>
              </a:gs>
              <a:gs pos="50000">
                <a:srgbClr val="B3FFB3"/>
              </a:gs>
              <a:gs pos="100000">
                <a:srgbClr val="DAFFDA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395536" y="3429000"/>
            <a:ext cx="3024336" cy="309574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383B5">
                  <a:tint val="66000"/>
                  <a:satMod val="160000"/>
                </a:srgbClr>
              </a:gs>
              <a:gs pos="50000">
                <a:srgbClr val="E383B5">
                  <a:tint val="44500"/>
                  <a:satMod val="160000"/>
                </a:srgbClr>
              </a:gs>
              <a:gs pos="100000">
                <a:srgbClr val="E383B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564" name="WordArt 27"/>
          <p:cNvSpPr>
            <a:spLocks noChangeArrowheads="1" noChangeShapeType="1" noTextEdit="1"/>
          </p:cNvSpPr>
          <p:nvPr/>
        </p:nvSpPr>
        <p:spPr bwMode="auto">
          <a:xfrm>
            <a:off x="3131840" y="548680"/>
            <a:ext cx="288032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Говорящие знаки</a:t>
            </a:r>
          </a:p>
        </p:txBody>
      </p:sp>
      <p:sp>
        <p:nvSpPr>
          <p:cNvPr id="22565" name="Говорящие знаки 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91880" y="1196752"/>
            <a:ext cx="719137" cy="647700"/>
          </a:xfrm>
          <a:prstGeom prst="rect">
            <a:avLst/>
          </a:prstGeom>
          <a:solidFill>
            <a:srgbClr val="F38B8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>
                <a:latin typeface="Arial" charset="0"/>
                <a:hlinkClick r:id="rId4" action="ppaction://hlinksldjump"/>
              </a:rPr>
              <a:t>10</a:t>
            </a:r>
            <a:endParaRPr lang="ru-RU" sz="3200" dirty="0">
              <a:latin typeface="Arial" charset="0"/>
            </a:endParaRPr>
          </a:p>
        </p:txBody>
      </p:sp>
      <p:sp>
        <p:nvSpPr>
          <p:cNvPr id="22566" name="ГЗ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860032" y="1196752"/>
            <a:ext cx="719138" cy="647700"/>
          </a:xfrm>
          <a:prstGeom prst="rect">
            <a:avLst/>
          </a:prstGeom>
          <a:solidFill>
            <a:srgbClr val="F38B8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latin typeface="Arial" charset="0"/>
                <a:hlinkClick r:id="rId5" action="ppaction://hlinksldjump"/>
              </a:rPr>
              <a:t>20</a:t>
            </a:r>
            <a:endParaRPr lang="ru-RU" sz="3200" dirty="0">
              <a:latin typeface="Arial" charset="0"/>
            </a:endParaRPr>
          </a:p>
        </p:txBody>
      </p:sp>
      <p:sp>
        <p:nvSpPr>
          <p:cNvPr id="22567" name="ГЗ3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491880" y="2276872"/>
            <a:ext cx="719138" cy="647700"/>
          </a:xfrm>
          <a:prstGeom prst="rect">
            <a:avLst/>
          </a:prstGeom>
          <a:solidFill>
            <a:srgbClr val="F38B8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>
                <a:latin typeface="Arial" charset="0"/>
                <a:hlinkClick r:id="rId6" action="ppaction://hlinksldjump"/>
              </a:rPr>
              <a:t>30</a:t>
            </a:r>
            <a:endParaRPr lang="ru-RU" sz="3200" dirty="0">
              <a:latin typeface="Arial" charset="0"/>
            </a:endParaRPr>
          </a:p>
        </p:txBody>
      </p:sp>
      <p:sp>
        <p:nvSpPr>
          <p:cNvPr id="22568" name="WordArt 31"/>
          <p:cNvSpPr>
            <a:spLocks noChangeArrowheads="1" noChangeShapeType="1" noTextEdit="1"/>
          </p:cNvSpPr>
          <p:nvPr/>
        </p:nvSpPr>
        <p:spPr bwMode="auto">
          <a:xfrm>
            <a:off x="6372200" y="3717032"/>
            <a:ext cx="2160587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Автомульти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2569" name="А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444208" y="4293096"/>
            <a:ext cx="719137" cy="6477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162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latin typeface="Arial" charset="0"/>
                <a:hlinkClick r:id="rId8" action="ppaction://hlinksldjump"/>
              </a:rPr>
              <a:t>10</a:t>
            </a:r>
            <a:endParaRPr lang="ru-RU" sz="3200" dirty="0">
              <a:latin typeface="Arial" charset="0"/>
            </a:endParaRPr>
          </a:p>
        </p:txBody>
      </p:sp>
      <p:sp>
        <p:nvSpPr>
          <p:cNvPr id="22570" name="А3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516216" y="5373216"/>
            <a:ext cx="719138" cy="6477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162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>
                <a:latin typeface="Arial" charset="0"/>
                <a:hlinkClick r:id="rId9" action="ppaction://hlinksldjump"/>
              </a:rPr>
              <a:t>3</a:t>
            </a:r>
            <a:r>
              <a:rPr lang="ru-RU" sz="3200" dirty="0" smtClean="0">
                <a:latin typeface="Arial" charset="0"/>
                <a:hlinkClick r:id="rId9" action="ppaction://hlinksldjump"/>
              </a:rPr>
              <a:t>0</a:t>
            </a:r>
            <a:endParaRPr lang="ru-RU" sz="3200" dirty="0">
              <a:latin typeface="Arial" charset="0"/>
            </a:endParaRPr>
          </a:p>
        </p:txBody>
      </p:sp>
      <p:sp>
        <p:nvSpPr>
          <p:cNvPr id="22571" name="А4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740352" y="5373216"/>
            <a:ext cx="719138" cy="6477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162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latin typeface="Arial" charset="0"/>
                <a:hlinkClick r:id="rId10" action="ppaction://hlinksldjump"/>
              </a:rPr>
              <a:t>40</a:t>
            </a:r>
            <a:endParaRPr lang="ru-RU" sz="3200" dirty="0">
              <a:latin typeface="Arial" charset="0"/>
            </a:endParaRPr>
          </a:p>
        </p:txBody>
      </p:sp>
      <p:sp>
        <p:nvSpPr>
          <p:cNvPr id="22572" name="WordArt 35"/>
          <p:cNvSpPr>
            <a:spLocks noChangeArrowheads="1" noChangeShapeType="1" noTextEdit="1"/>
          </p:cNvSpPr>
          <p:nvPr/>
        </p:nvSpPr>
        <p:spPr bwMode="auto">
          <a:xfrm>
            <a:off x="611560" y="3789040"/>
            <a:ext cx="2664296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Вежливая поездка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2573" name="ВП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55576" y="4437112"/>
            <a:ext cx="719137" cy="647700"/>
          </a:xfrm>
          <a:prstGeom prst="rect">
            <a:avLst/>
          </a:prstGeom>
          <a:gradFill rotWithShape="1">
            <a:gsLst>
              <a:gs pos="0">
                <a:srgbClr val="A0A000"/>
              </a:gs>
              <a:gs pos="50000">
                <a:srgbClr val="E6E600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latin typeface="Arial" charset="0"/>
                <a:hlinkClick r:id="rId11" action="ppaction://hlinksldjump"/>
              </a:rPr>
              <a:t>10</a:t>
            </a:r>
            <a:endParaRPr lang="ru-RU" sz="3200" dirty="0">
              <a:latin typeface="Arial" charset="0"/>
            </a:endParaRPr>
          </a:p>
        </p:txBody>
      </p:sp>
      <p:sp>
        <p:nvSpPr>
          <p:cNvPr id="22574" name="ВП3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5517232"/>
            <a:ext cx="719138" cy="647700"/>
          </a:xfrm>
          <a:prstGeom prst="rect">
            <a:avLst/>
          </a:prstGeom>
          <a:gradFill rotWithShape="1">
            <a:gsLst>
              <a:gs pos="0">
                <a:srgbClr val="A0A000"/>
              </a:gs>
              <a:gs pos="50000">
                <a:srgbClr val="E6E600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latin typeface="Arial" charset="0"/>
                <a:hlinkClick r:id="rId12" action="ppaction://hlinksldjump"/>
              </a:rPr>
              <a:t>30</a:t>
            </a:r>
            <a:endParaRPr lang="ru-RU" sz="3200" dirty="0">
              <a:latin typeface="Arial" charset="0"/>
            </a:endParaRPr>
          </a:p>
        </p:txBody>
      </p:sp>
      <p:sp>
        <p:nvSpPr>
          <p:cNvPr id="22575" name="ВП4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051720" y="5517232"/>
            <a:ext cx="719138" cy="647700"/>
          </a:xfrm>
          <a:prstGeom prst="rect">
            <a:avLst/>
          </a:prstGeom>
          <a:gradFill rotWithShape="1">
            <a:gsLst>
              <a:gs pos="0">
                <a:srgbClr val="A0A000"/>
              </a:gs>
              <a:gs pos="50000">
                <a:srgbClr val="E6E600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latin typeface="Arial" charset="0"/>
                <a:hlinkClick r:id="rId13" action="ppaction://hlinksldjump"/>
              </a:rPr>
              <a:t>40</a:t>
            </a:r>
            <a:endParaRPr lang="ru-RU" sz="3200" dirty="0">
              <a:latin typeface="Arial" charset="0"/>
            </a:endParaRPr>
          </a:p>
        </p:txBody>
      </p:sp>
      <p:sp>
        <p:nvSpPr>
          <p:cNvPr id="22590" name="ГЗ40"/>
          <p:cNvSpPr>
            <a:spLocks noChangeArrowheads="1"/>
          </p:cNvSpPr>
          <p:nvPr/>
        </p:nvSpPr>
        <p:spPr bwMode="auto">
          <a:xfrm>
            <a:off x="4860032" y="2276872"/>
            <a:ext cx="719138" cy="647700"/>
          </a:xfrm>
          <a:prstGeom prst="rect">
            <a:avLst/>
          </a:prstGeom>
          <a:solidFill>
            <a:srgbClr val="F38B8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Arial" charset="0"/>
                <a:hlinkClick r:id="rId14" action="ppaction://hlinksldjump"/>
              </a:rPr>
              <a:t>40</a:t>
            </a:r>
            <a:endParaRPr lang="ru-RU" sz="3200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2592" name="А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668344" y="4293096"/>
            <a:ext cx="719137" cy="6477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162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latin typeface="Arial" charset="0"/>
                <a:hlinkClick r:id="rId8" action="ppaction://hlinksldjump"/>
              </a:rPr>
              <a:t>20</a:t>
            </a:r>
            <a:endParaRPr lang="ru-RU" sz="3200" dirty="0">
              <a:latin typeface="Arial" charset="0"/>
            </a:endParaRPr>
          </a:p>
        </p:txBody>
      </p:sp>
      <p:sp>
        <p:nvSpPr>
          <p:cNvPr id="22594" name="ВП20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051720" y="4437112"/>
            <a:ext cx="719137" cy="647700"/>
          </a:xfrm>
          <a:prstGeom prst="rect">
            <a:avLst/>
          </a:prstGeom>
          <a:gradFill rotWithShape="1">
            <a:gsLst>
              <a:gs pos="0">
                <a:srgbClr val="A0A000"/>
              </a:gs>
              <a:gs pos="50000">
                <a:srgbClr val="E6E600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latin typeface="Arial" charset="0"/>
                <a:hlinkClick r:id="rId15" action="ppaction://hlinksldjump"/>
              </a:rPr>
              <a:t>20</a:t>
            </a:r>
            <a:endParaRPr lang="ru-RU" sz="3200" dirty="0">
              <a:latin typeface="Arial" charset="0"/>
            </a:endParaRPr>
          </a:p>
        </p:txBody>
      </p:sp>
      <p:pic>
        <p:nvPicPr>
          <p:cNvPr id="24" name="svoya-igra-kategori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 cstate="print"/>
          <a:stretch>
            <a:fillRect/>
          </a:stretch>
        </p:blipFill>
        <p:spPr>
          <a:xfrm>
            <a:off x="395536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0" dur="250" autoRev="1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7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8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9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25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5" dur="500" fill="hold"/>
                                        <p:tgtEl>
                                          <p:spTgt spid="225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36" dur="500" fill="hold"/>
                                        <p:tgtEl>
                                          <p:spTgt spid="225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225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25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9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5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3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44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5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1" dur="500" fill="hold"/>
                                        <p:tgtEl>
                                          <p:spTgt spid="225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225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225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25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9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25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9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60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61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25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7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68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69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2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5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6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7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25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3" dur="500" fill="hold"/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4" dur="500" fill="hold"/>
                                        <p:tgtEl>
                                          <p:spTgt spid="22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2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9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2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1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92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93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0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2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9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00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01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1"/>
                  </p:tgtEl>
                </p:cond>
              </p:nextCondLst>
            </p:seq>
          </p:childTnLst>
        </p:cTn>
      </p:par>
    </p:tnLst>
    <p:bldLst>
      <p:bldP spid="22565" grpId="0" animBg="1"/>
      <p:bldP spid="22566" grpId="0" animBg="1"/>
      <p:bldP spid="22567" grpId="0" animBg="1"/>
      <p:bldP spid="22569" grpId="0" animBg="1"/>
      <p:bldP spid="22570" grpId="0" animBg="1"/>
      <p:bldP spid="22571" grpId="0" animBg="1"/>
      <p:bldP spid="22573" grpId="0" animBg="1"/>
      <p:bldP spid="22574" grpId="0" animBg="1"/>
      <p:bldP spid="22575" grpId="0" animBg="1"/>
      <p:bldP spid="22590" grpId="0" animBg="1"/>
      <p:bldP spid="22592" grpId="0" animBg="1"/>
      <p:bldP spid="225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528" y="1412776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</a:rPr>
              <a:t>40</a:t>
            </a:r>
            <a:endParaRPr lang="ru-RU" sz="3200" dirty="0">
              <a:latin typeface="Arial" charset="0"/>
            </a:endParaRPr>
          </a:p>
        </p:txBody>
      </p:sp>
      <p:pic>
        <p:nvPicPr>
          <p:cNvPr id="5" name="Симфонический оркестр Улыбка – Фоновая музыка _(music-ne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5733256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80590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3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0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12290" name="Picture 2" descr="https://pptcloud3.ams3.digitaloceanspaces.com/slides/pics/001/066/404/original/Slide28.jpg?14802214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6" y="0"/>
            <a:ext cx="9145016" cy="68587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WordArt 2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Говорящие знаки</a:t>
            </a:r>
          </a:p>
        </p:txBody>
      </p:sp>
      <p:sp>
        <p:nvSpPr>
          <p:cNvPr id="50179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1520" y="332656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>
                <a:latin typeface="Arial" charset="0"/>
                <a:hlinkClick r:id="rId2" action="ppaction://hlinksldjump"/>
              </a:rPr>
              <a:t>10</a:t>
            </a:r>
            <a:endParaRPr lang="ru-RU" sz="3200" dirty="0">
              <a:latin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6" y="1916832"/>
            <a:ext cx="7992566" cy="3888432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Если ты спешишь в пути через улицу пройти,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Там иди, где весь народ, там, где знак…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WordArt 9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Говорящие знаки</a:t>
            </a:r>
          </a:p>
        </p:txBody>
      </p:sp>
      <p:pic>
        <p:nvPicPr>
          <p:cNvPr id="55300" name="Picture 10" descr="5_16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114675"/>
            <a:ext cx="36004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79512" y="1340768"/>
            <a:ext cx="6085184" cy="1440160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0725" name="Text Box 11"/>
          <p:cNvSpPr txBox="1">
            <a:spLocks noChangeArrowheads="1"/>
          </p:cNvSpPr>
          <p:nvPr/>
        </p:nvSpPr>
        <p:spPr bwMode="auto">
          <a:xfrm>
            <a:off x="755650" y="1700213"/>
            <a:ext cx="53292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Пешеходный переход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02" name="Rectangl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49275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>
                <a:latin typeface="Arial" charset="0"/>
              </a:rPr>
              <a:t>10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ChangeArrowheads="1"/>
          </p:cNvSpPr>
          <p:nvPr/>
        </p:nvSpPr>
        <p:spPr bwMode="auto">
          <a:xfrm>
            <a:off x="323850" y="549275"/>
            <a:ext cx="719138" cy="6477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  <a:hlinkClick r:id="rId3" action="ppaction://hlinksldjump"/>
              </a:rPr>
              <a:t>20</a:t>
            </a:r>
            <a:endParaRPr lang="ru-RU" sz="3200" dirty="0">
              <a:latin typeface="Arial" charset="0"/>
            </a:endParaRPr>
          </a:p>
        </p:txBody>
      </p:sp>
      <p:sp>
        <p:nvSpPr>
          <p:cNvPr id="58371" name="WordArt 5"/>
          <p:cNvSpPr>
            <a:spLocks noChangeArrowheads="1" noChangeShapeType="1" noTextEdit="1"/>
          </p:cNvSpPr>
          <p:nvPr/>
        </p:nvSpPr>
        <p:spPr bwMode="auto">
          <a:xfrm>
            <a:off x="2051050" y="260350"/>
            <a:ext cx="61214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Говорящие знаки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1556792"/>
            <a:ext cx="7920880" cy="4032448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58375" name="Прямоугольник 5"/>
          <p:cNvSpPr>
            <a:spLocks noChangeArrowheads="1"/>
          </p:cNvSpPr>
          <p:nvPr/>
        </p:nvSpPr>
        <p:spPr bwMode="auto">
          <a:xfrm>
            <a:off x="468313" y="2124075"/>
            <a:ext cx="73437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</a:rPr>
              <a:t>Затихают все моторы</a:t>
            </a:r>
          </a:p>
          <a:p>
            <a:pPr algn="ctr"/>
            <a:r>
              <a:rPr lang="ru-RU" sz="4000" b="1" dirty="0">
                <a:solidFill>
                  <a:srgbClr val="000000"/>
                </a:solidFill>
              </a:rPr>
              <a:t>И внимательны шофёры,</a:t>
            </a:r>
          </a:p>
          <a:p>
            <a:pPr algn="ctr"/>
            <a:r>
              <a:rPr lang="ru-RU" sz="4000" b="1" dirty="0">
                <a:solidFill>
                  <a:srgbClr val="000000"/>
                </a:solidFill>
              </a:rPr>
              <a:t>Если знаки говорят:</a:t>
            </a:r>
          </a:p>
          <a:p>
            <a:pPr algn="ctr"/>
            <a:r>
              <a:rPr lang="ru-RU" sz="4000" b="1" dirty="0">
                <a:solidFill>
                  <a:srgbClr val="000000"/>
                </a:solidFill>
              </a:rPr>
              <a:t>«Близко школа! Детский сад!»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8" name="svoya-igra-kategori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660232" y="4869160"/>
            <a:ext cx="448816" cy="448816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WordArt 10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Говорящие знаки</a:t>
            </a:r>
          </a:p>
        </p:txBody>
      </p:sp>
      <p:pic>
        <p:nvPicPr>
          <p:cNvPr id="59396" name="Picture 11" descr="1_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2349500"/>
            <a:ext cx="3744912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1412776"/>
            <a:ext cx="5400600" cy="2160240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800" b="1" dirty="0">
              <a:solidFill>
                <a:srgbClr val="000000"/>
              </a:solidFill>
            </a:endParaRPr>
          </a:p>
        </p:txBody>
      </p:sp>
      <p:sp>
        <p:nvSpPr>
          <p:cNvPr id="59400" name="Прямоугольник 5"/>
          <p:cNvSpPr>
            <a:spLocks noChangeArrowheads="1"/>
          </p:cNvSpPr>
          <p:nvPr/>
        </p:nvSpPr>
        <p:spPr bwMode="auto">
          <a:xfrm>
            <a:off x="0" y="1484784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0000"/>
                </a:solidFill>
              </a:rPr>
              <a:t>Осторожно дети</a:t>
            </a:r>
            <a:endParaRPr lang="ru-RU" sz="5400" b="1" dirty="0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298" name="Rectangl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528" y="548680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Arial" charset="0"/>
              </a:rPr>
              <a:t>20</a:t>
            </a:r>
            <a:endParaRPr lang="ru-RU" sz="320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WordArt 2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Говорящие знаки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23850" y="549275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  <a:hlinkClick r:id="rId2" action="ppaction://hlinksldjump"/>
              </a:rPr>
              <a:t>30</a:t>
            </a:r>
            <a:endParaRPr lang="ru-RU" sz="3200" dirty="0">
              <a:latin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1556792"/>
            <a:ext cx="7992566" cy="3888432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Круглый знак, а в нём окошко,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Не спешите сгоряча,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А подумайте немножко,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</a:rPr>
              <a:t>Что здесь, свалка кирпича?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WordArt 9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59769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Говорящие знаки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340768"/>
            <a:ext cx="4608512" cy="1440160"/>
          </a:xfrm>
          <a:prstGeom prst="roundRect">
            <a:avLst/>
          </a:prstGeom>
          <a:gradFill flip="none" rotWithShape="1">
            <a:gsLst>
              <a:gs pos="0">
                <a:srgbClr val="FF33CC">
                  <a:tint val="66000"/>
                  <a:satMod val="160000"/>
                </a:srgbClr>
              </a:gs>
              <a:gs pos="50000">
                <a:srgbClr val="FF33CC">
                  <a:tint val="44500"/>
                  <a:satMod val="160000"/>
                </a:srgbClr>
              </a:gs>
              <a:gs pos="100000">
                <a:srgbClr val="FF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0725" name="Text Box 11"/>
          <p:cNvSpPr txBox="1">
            <a:spLocks noChangeArrowheads="1"/>
          </p:cNvSpPr>
          <p:nvPr/>
        </p:nvSpPr>
        <p:spPr bwMode="auto">
          <a:xfrm>
            <a:off x="323850" y="1700213"/>
            <a:ext cx="4319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Въезд запрещён</a:t>
            </a:r>
          </a:p>
        </p:txBody>
      </p:sp>
      <p:pic>
        <p:nvPicPr>
          <p:cNvPr id="136194" name="Picture 2" descr="&amp;dcy;&amp;ocy;&amp;rcy;&amp;ocy;&amp;zhcy;&amp;ncy;&amp;ycy;&amp;jcy; &amp;zcy;&amp;ncy;&amp;acy;&amp;kcy; &amp;pcy;&amp;rcy;&amp;ocy;&amp;iecy;&amp;zcy;&amp;dcy; &amp;zcy;&amp;acy;&amp;pcy;&amp;rcy;&amp;iecy;&amp;shchcy;&amp;iecy;&amp;n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924175"/>
            <a:ext cx="4973638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419E5-AA16-4CC4-B1C5-59CCA7253B0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02" name="Rectangl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49275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</a:rPr>
              <a:t>30</a:t>
            </a:r>
            <a:endParaRPr lang="ru-RU" sz="3200" dirty="0">
              <a:latin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528" y="1412776"/>
            <a:ext cx="719138" cy="647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dirty="0" smtClean="0">
                <a:latin typeface="Arial" charset="0"/>
              </a:rPr>
              <a:t>40</a:t>
            </a:r>
            <a:endParaRPr lang="ru-RU" sz="3200" dirty="0">
              <a:latin typeface="Arial" charset="0"/>
            </a:endParaRPr>
          </a:p>
        </p:txBody>
      </p:sp>
      <p:pic>
        <p:nvPicPr>
          <p:cNvPr id="5" name="Симфонический оркестр Улыбка – Фоновая музыка _(music-ne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5733256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80590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3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0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1821</TotalTime>
  <Words>183</Words>
  <Application>Microsoft Office PowerPoint</Application>
  <PresentationFormat>Экран (4:3)</PresentationFormat>
  <Paragraphs>89</Paragraphs>
  <Slides>21</Slides>
  <Notes>2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ВАСИЛИЙ</cp:lastModifiedBy>
  <cp:revision>145</cp:revision>
  <dcterms:created xsi:type="dcterms:W3CDTF">2007-09-18T00:56:39Z</dcterms:created>
  <dcterms:modified xsi:type="dcterms:W3CDTF">2019-10-28T20:00:59Z</dcterms:modified>
</cp:coreProperties>
</file>