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7" r:id="rId3"/>
    <p:sldId id="258" r:id="rId4"/>
    <p:sldId id="260" r:id="rId5"/>
    <p:sldId id="261" r:id="rId6"/>
    <p:sldId id="267" r:id="rId7"/>
    <p:sldId id="269" r:id="rId8"/>
    <p:sldId id="270" r:id="rId9"/>
    <p:sldId id="272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187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809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97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834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335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240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216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24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985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086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378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3ADA8-F958-4858-9D8D-27952B70ABA5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70BFD-EC50-4A3C-9699-6AC166AFF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398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96;&#1082;\Desktop\&#1056;&#1086;&#1076;&#1085;&#1080;&#1095;&#1086;&#1082;.&#1050;&#1088;&#1072;&#1089;&#1085;&#1072;&#1103;%20&#1082;&#1085;&#1080;&#1075;&#1072;.%202005.mpg%20(online-video-cutter.com)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одничок.Красная книга. 2005.mpg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686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113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799" y="1122363"/>
            <a:ext cx="8185245" cy="23876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Тема урока:</a:t>
            </a:r>
            <a:b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«Красная книга»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899847" y="4162567"/>
            <a:ext cx="4971197" cy="218364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Составила и провела: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МБОУ «</a:t>
            </a:r>
            <a:r>
              <a:rPr lang="ru-RU" dirty="0" err="1" smtClean="0"/>
              <a:t>Кузьминская</a:t>
            </a:r>
            <a:r>
              <a:rPr lang="ru-RU" dirty="0" smtClean="0"/>
              <a:t> ООШ»</a:t>
            </a:r>
          </a:p>
          <a:p>
            <a:r>
              <a:rPr lang="ru-RU" dirty="0" err="1" smtClean="0"/>
              <a:t>Капранова</a:t>
            </a:r>
            <a:r>
              <a:rPr lang="ru-RU" dirty="0" smtClean="0"/>
              <a:t> Светлана Валерьевна</a:t>
            </a:r>
          </a:p>
          <a:p>
            <a:r>
              <a:rPr lang="ru-RU" dirty="0" smtClean="0"/>
              <a:t>2018 год</a:t>
            </a:r>
          </a:p>
        </p:txBody>
      </p:sp>
    </p:spTree>
    <p:extLst>
      <p:ext uri="{BB962C8B-B14F-4D97-AF65-F5344CB8AC3E}">
        <p14:creationId xmlns:p14="http://schemas.microsoft.com/office/powerpoint/2010/main" val="22057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91272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56319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56920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77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4639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2684"/>
            <a:ext cx="3476426" cy="182969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</a:rPr>
              <a:t>Почему эти животные и растения стали редкими?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004" y="856283"/>
            <a:ext cx="3244560" cy="21624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424" y="2397323"/>
            <a:ext cx="3339152" cy="22252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1468"/>
            <a:ext cx="3640688" cy="25705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76" y="4313682"/>
            <a:ext cx="3640688" cy="242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741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6180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</TotalTime>
  <Words>28</Words>
  <Application>Microsoft Office PowerPoint</Application>
  <PresentationFormat>Экран (4:3)</PresentationFormat>
  <Paragraphs>7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Тема урока: «Красная книга»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Почему эти животные и растения стали редкими?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 X550</dc:creator>
  <cp:lastModifiedBy>ASUS X550</cp:lastModifiedBy>
  <cp:revision>16</cp:revision>
  <dcterms:created xsi:type="dcterms:W3CDTF">2018-11-11T15:24:00Z</dcterms:created>
  <dcterms:modified xsi:type="dcterms:W3CDTF">2018-11-18T13:29:46Z</dcterms:modified>
</cp:coreProperties>
</file>