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ppt" ContentType="application/vnd.ms-powerpoint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  <p:sldMasterId id="2147483750" r:id="rId2"/>
  </p:sldMasterIdLst>
  <p:notesMasterIdLst>
    <p:notesMasterId r:id="rId16"/>
  </p:notesMasterIdLst>
  <p:sldIdLst>
    <p:sldId id="257" r:id="rId3"/>
    <p:sldId id="256" r:id="rId4"/>
    <p:sldId id="258" r:id="rId5"/>
    <p:sldId id="262" r:id="rId6"/>
    <p:sldId id="259" r:id="rId7"/>
    <p:sldId id="260" r:id="rId8"/>
    <p:sldId id="264" r:id="rId9"/>
    <p:sldId id="265" r:id="rId10"/>
    <p:sldId id="261" r:id="rId11"/>
    <p:sldId id="266" r:id="rId12"/>
    <p:sldId id="267" r:id="rId13"/>
    <p:sldId id="269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38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07D277-B1F2-4659-832E-3C8FE6A7A28A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02B457-51A5-4047-81F3-E4C06E8A76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969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1pPr>
            <a:lvl2pPr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2pPr>
            <a:lvl3pPr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3pPr>
            <a:lvl4pPr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4pPr>
            <a:lvl5pPr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9pPr>
          </a:lstStyle>
          <a:p>
            <a:pPr eaLnBrk="1" hangingPunct="1"/>
            <a:fld id="{AFAE0C59-8BC3-4467-96D6-A0BDFF955234}" type="slidenum">
              <a:rPr lang="ru-RU" altLang="ru-RU">
                <a:solidFill>
                  <a:srgbClr val="000000"/>
                </a:solidFill>
                <a:latin typeface="Calibri" panose="020F0502020204030204" pitchFamily="34" charset="0"/>
              </a:rPr>
              <a:pPr eaLnBrk="1" hangingPunct="1"/>
              <a:t>4</a:t>
            </a:fld>
            <a:endParaRPr lang="ru-RU" altLang="ru-RU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6083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46084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2052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03022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A76A-9AC5-4163-B65E-BCB263A4C3BB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853B4-CD5A-4C78-877D-E2AA364212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2851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A76A-9AC5-4163-B65E-BCB263A4C3BB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853B4-CD5A-4C78-877D-E2AA364212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00505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A76A-9AC5-4163-B65E-BCB263A4C3BB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853B4-CD5A-4C78-877D-E2AA364212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70930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A76A-9AC5-4163-B65E-BCB263A4C3BB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853B4-CD5A-4C78-877D-E2AA364212EE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292459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A76A-9AC5-4163-B65E-BCB263A4C3BB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853B4-CD5A-4C78-877D-E2AA364212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96984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A76A-9AC5-4163-B65E-BCB263A4C3BB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853B4-CD5A-4C78-877D-E2AA364212EE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677447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A76A-9AC5-4163-B65E-BCB263A4C3BB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853B4-CD5A-4C78-877D-E2AA364212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4909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A76A-9AC5-4163-B65E-BCB263A4C3BB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853B4-CD5A-4C78-877D-E2AA364212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12790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A76A-9AC5-4163-B65E-BCB263A4C3BB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853B4-CD5A-4C78-877D-E2AA364212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97987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A76A-9AC5-4163-B65E-BCB263A4C3BB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853B4-CD5A-4C78-877D-E2AA364212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25308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A76A-9AC5-4163-B65E-BCB263A4C3BB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853B4-CD5A-4C78-877D-E2AA364212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49575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A76A-9AC5-4163-B65E-BCB263A4C3BB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853B4-CD5A-4C78-877D-E2AA364212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27229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A76A-9AC5-4163-B65E-BCB263A4C3BB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853B4-CD5A-4C78-877D-E2AA364212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46330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A76A-9AC5-4163-B65E-BCB263A4C3BB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853B4-CD5A-4C78-877D-E2AA364212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956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A76A-9AC5-4163-B65E-BCB263A4C3BB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853B4-CD5A-4C78-877D-E2AA364212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80532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A76A-9AC5-4163-B65E-BCB263A4C3BB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853B4-CD5A-4C78-877D-E2AA364212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98189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A76A-9AC5-4163-B65E-BCB263A4C3BB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853B4-CD5A-4C78-877D-E2AA364212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185069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A76A-9AC5-4163-B65E-BCB263A4C3BB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853B4-CD5A-4C78-877D-E2AA364212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758692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A76A-9AC5-4163-B65E-BCB263A4C3BB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853B4-CD5A-4C78-877D-E2AA364212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397140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A76A-9AC5-4163-B65E-BCB263A4C3BB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853B4-CD5A-4C78-877D-E2AA364212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896956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A76A-9AC5-4163-B65E-BCB263A4C3BB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853B4-CD5A-4C78-877D-E2AA364212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953671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A76A-9AC5-4163-B65E-BCB263A4C3BB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853B4-CD5A-4C78-877D-E2AA364212EE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73985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A76A-9AC5-4163-B65E-BCB263A4C3BB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853B4-CD5A-4C78-877D-E2AA364212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724057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A76A-9AC5-4163-B65E-BCB263A4C3BB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853B4-CD5A-4C78-877D-E2AA364212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229826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A76A-9AC5-4163-B65E-BCB263A4C3BB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853B4-CD5A-4C78-877D-E2AA364212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006323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A76A-9AC5-4163-B65E-BCB263A4C3BB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853B4-CD5A-4C78-877D-E2AA364212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440622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A76A-9AC5-4163-B65E-BCB263A4C3BB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853B4-CD5A-4C78-877D-E2AA364212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071370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A76A-9AC5-4163-B65E-BCB263A4C3BB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853B4-CD5A-4C78-877D-E2AA364212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06299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A76A-9AC5-4163-B65E-BCB263A4C3BB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853B4-CD5A-4C78-877D-E2AA364212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3250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A76A-9AC5-4163-B65E-BCB263A4C3BB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853B4-CD5A-4C78-877D-E2AA364212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62390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A76A-9AC5-4163-B65E-BCB263A4C3BB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853B4-CD5A-4C78-877D-E2AA364212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99022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A76A-9AC5-4163-B65E-BCB263A4C3BB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853B4-CD5A-4C78-877D-E2AA364212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5999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A76A-9AC5-4163-B65E-BCB263A4C3BB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853B4-CD5A-4C78-877D-E2AA364212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96137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A76A-9AC5-4163-B65E-BCB263A4C3BB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853B4-CD5A-4C78-877D-E2AA364212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2657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0B02A76A-9AC5-4163-B65E-BCB263A4C3BB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674853B4-CD5A-4C78-877D-E2AA364212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120400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0B02A76A-9AC5-4163-B65E-BCB263A4C3BB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74853B4-CD5A-4C78-877D-E2AA364212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1979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  <p:sldLayoutId id="214748376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10" Type="http://schemas.openxmlformats.org/officeDocument/2006/relationships/image" Target="../media/image30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slideLayout" Target="../slideLayouts/slideLayout24.xml"/><Relationship Id="rId1" Type="http://schemas.openxmlformats.org/officeDocument/2006/relationships/audio" Target="file:///E:\&#1054;%20&#1076;&#1088;&#1091;&#1078;&#1073;&#1077;\Moy-malen_kiy-poni-pamyat.mp3" TargetMode="External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8.gif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file:///F:\&#1054;%20&#1076;&#1088;&#1091;&#1078;&#1073;&#1077;\&#1091;&#1088;&#1086;&#1082;%20&#1076;&#1088;&#1091;&#1078;&#1073;&#1099;%201%20&#1082;&#1083;&#1072;&#1089;&#1089;.ppt" TargetMode="External"/><Relationship Id="rId7" Type="http://schemas.openxmlformats.org/officeDocument/2006/relationships/slide" Target="slide5.xml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emf"/><Relationship Id="rId5" Type="http://schemas.openxmlformats.org/officeDocument/2006/relationships/oleObject" Target="../embeddings/Microsoft_PowerPoint_97-2003_Presentation1.ppt"/><Relationship Id="rId4" Type="http://schemas.openxmlformats.org/officeDocument/2006/relationships/image" Target="../media/image10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3773" y="272956"/>
            <a:ext cx="8871045" cy="1037229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2060"/>
                </a:solidFill>
                <a:latin typeface="Boyarsky" panose="020B0604020202020204" pitchFamily="33" charset="0"/>
              </a:rPr>
              <a:t>Чему учат в школе?</a:t>
            </a:r>
            <a:endParaRPr lang="ru-RU" sz="4000" dirty="0">
              <a:solidFill>
                <a:srgbClr val="002060"/>
              </a:solidFill>
              <a:latin typeface="Boyarsky" panose="020B0604020202020204" pitchFamily="33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87422" y="1310185"/>
            <a:ext cx="8023746" cy="4817660"/>
          </a:xfrm>
        </p:spPr>
        <p:txBody>
          <a:bodyPr>
            <a:normAutofit/>
          </a:bodyPr>
          <a:lstStyle/>
          <a:p>
            <a:r>
              <a:rPr lang="ru-RU" sz="4000" i="1" dirty="0">
                <a:solidFill>
                  <a:srgbClr val="FFFF00"/>
                </a:solidFill>
              </a:rPr>
              <a:t>Крепко – накрепко дружить,</a:t>
            </a:r>
            <a:br>
              <a:rPr lang="ru-RU" sz="4000" i="1" dirty="0">
                <a:solidFill>
                  <a:srgbClr val="FFFF00"/>
                </a:solidFill>
              </a:rPr>
            </a:br>
            <a:r>
              <a:rPr lang="ru-RU" sz="4000" i="1" dirty="0">
                <a:solidFill>
                  <a:srgbClr val="FFFF00"/>
                </a:solidFill>
              </a:rPr>
              <a:t>С детства дружбой дорожить</a:t>
            </a:r>
            <a:br>
              <a:rPr lang="ru-RU" sz="4000" i="1" dirty="0">
                <a:solidFill>
                  <a:srgbClr val="FFFF00"/>
                </a:solidFill>
              </a:rPr>
            </a:br>
            <a:r>
              <a:rPr lang="ru-RU" sz="4000" i="1" dirty="0">
                <a:solidFill>
                  <a:srgbClr val="FFFF00"/>
                </a:solidFill>
              </a:rPr>
              <a:t>Учат в школе</a:t>
            </a:r>
            <a:r>
              <a:rPr lang="ru-RU" sz="4000" i="1" dirty="0" smtClean="0">
                <a:solidFill>
                  <a:srgbClr val="FFFF00"/>
                </a:solidFill>
              </a:rPr>
              <a:t>,</a:t>
            </a:r>
          </a:p>
          <a:p>
            <a:r>
              <a:rPr lang="ru-RU" sz="4000" i="1" dirty="0" smtClean="0">
                <a:solidFill>
                  <a:srgbClr val="FFFF00"/>
                </a:solidFill>
              </a:rPr>
              <a:t>                       учат </a:t>
            </a:r>
            <a:r>
              <a:rPr lang="ru-RU" sz="4000" i="1" dirty="0">
                <a:solidFill>
                  <a:srgbClr val="FFFF00"/>
                </a:solidFill>
              </a:rPr>
              <a:t>в школе, </a:t>
            </a:r>
            <a:endParaRPr lang="ru-RU" sz="4000" i="1" dirty="0" smtClean="0">
              <a:solidFill>
                <a:srgbClr val="FFFF00"/>
              </a:solidFill>
            </a:endParaRPr>
          </a:p>
          <a:p>
            <a:endParaRPr lang="ru-RU" sz="4000" i="1" dirty="0" smtClean="0">
              <a:solidFill>
                <a:srgbClr val="FFFF00"/>
              </a:solidFill>
            </a:endParaRPr>
          </a:p>
          <a:p>
            <a:r>
              <a:rPr lang="ru-RU" sz="4000" i="1" dirty="0" smtClean="0">
                <a:solidFill>
                  <a:srgbClr val="FFFF00"/>
                </a:solidFill>
              </a:rPr>
              <a:t>                               учат </a:t>
            </a:r>
            <a:r>
              <a:rPr lang="ru-RU" sz="4000" i="1" dirty="0">
                <a:solidFill>
                  <a:srgbClr val="FFFF00"/>
                </a:solidFill>
              </a:rPr>
              <a:t>в школе.</a:t>
            </a:r>
            <a:endParaRPr lang="ru-RU" sz="4000" dirty="0">
              <a:solidFill>
                <a:srgbClr val="FFFF00"/>
              </a:solidFill>
            </a:endParaRPr>
          </a:p>
          <a:p>
            <a:endParaRPr lang="ru-RU" dirty="0"/>
          </a:p>
        </p:txBody>
      </p:sp>
      <p:pic>
        <p:nvPicPr>
          <p:cNvPr id="5" name="Рисунок 4" descr="http://school008.ucoz.ru/Papka_3_Photo/11god/ekologiya/img_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15" y="3330054"/>
            <a:ext cx="3703661" cy="34272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43643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3" descr="monkeypigPHTSHT1309_468x3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22" y="1356672"/>
            <a:ext cx="3384550" cy="2343150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14901" y="214530"/>
            <a:ext cx="66601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i="1" kern="10" dirty="0">
                <a:ln w="9525">
                  <a:round/>
                  <a:headEnd/>
                  <a:tailEnd/>
                </a:ln>
                <a:solidFill>
                  <a:schemeClr val="accent6">
                    <a:lumMod val="75000"/>
                  </a:schemeClr>
                </a:solidFill>
                <a:latin typeface="Book Antiqua" panose="02040602050305030304" pitchFamily="18" charset="0"/>
              </a:rPr>
              <a:t>НЕОБЫЧНАЯ ДРУЖБА</a:t>
            </a:r>
          </a:p>
        </p:txBody>
      </p:sp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4955" y="1396360"/>
            <a:ext cx="3455987" cy="2303462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372" y="4056063"/>
            <a:ext cx="3600450" cy="2403475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5" descr="1204388894_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806" y="4025095"/>
            <a:ext cx="4248150" cy="2409825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0606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o-druzhbe.ru/kartinki/z004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http://o-druzhbe.ru/kartinki/z013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o-druzhbe.ru/kartinki/z016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o-druzhbe.ru/kartinki/z017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7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o-druzhbe.ru/kartinki/z011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o-druzhbe.ru/kartinki/z015.jp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o-druzhbe.ru/kartinki/z014.jpg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0" cy="6857997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://o-druzhbe.ru/kartinki/z010.jpg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739" y="1"/>
            <a:ext cx="7929351" cy="6857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://o-druzhbe.ru/kartinki/z006.jpg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6345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барбарики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13899"/>
            <a:ext cx="9144000" cy="6387152"/>
          </a:xfrm>
          <a:prstGeom prst="rect">
            <a:avLst/>
          </a:prstGeom>
        </p:spPr>
      </p:pic>
      <p:pic>
        <p:nvPicPr>
          <p:cNvPr id="7" name="Moy-malen_kiy-poni-pamya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442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9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1194" y="1282889"/>
            <a:ext cx="309804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80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2"/>
                </a:solidFill>
                <a:latin typeface="Arial" charset="0"/>
              </a:rPr>
              <a:t>Всем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480" y="3478899"/>
            <a:ext cx="5267325" cy="322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1610" y="264212"/>
            <a:ext cx="4857750" cy="321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383467" y="4199678"/>
            <a:ext cx="37273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2"/>
                </a:solidFill>
                <a:latin typeface="Arial" charset="0"/>
              </a:rPr>
              <a:t>с</a:t>
            </a:r>
            <a:r>
              <a:rPr lang="ru-RU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2"/>
                </a:solidFill>
                <a:effectLst/>
                <a:latin typeface="Arial" charset="0"/>
              </a:rPr>
              <a:t>пасибо</a:t>
            </a:r>
            <a:r>
              <a:rPr lang="ru-RU" sz="54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2"/>
                </a:solidFill>
                <a:effectLst/>
                <a:latin typeface="Arial" charset="0"/>
              </a:rPr>
              <a:t>!!!</a:t>
            </a:r>
            <a:endParaRPr lang="ru-RU" sz="5400" b="1" cap="none" spc="0" dirty="0">
              <a:ln w="12700" cmpd="sng">
                <a:solidFill>
                  <a:schemeClr val="accent4"/>
                </a:solidFill>
                <a:prstDash val="solid"/>
              </a:ln>
              <a:solidFill>
                <a:schemeClr val="accent2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820617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-104847" y="0"/>
            <a:ext cx="9248848" cy="6858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2751" y="5075175"/>
            <a:ext cx="6572017" cy="178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168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331" y="286604"/>
            <a:ext cx="7763814" cy="1105468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accent3">
                    <a:lumMod val="75000"/>
                  </a:schemeClr>
                </a:solidFill>
                <a:latin typeface="Boyarsky" panose="020B0604020202020204" pitchFamily="33" charset="0"/>
              </a:rPr>
              <a:t>ПОСЛОВИЦЫ</a:t>
            </a:r>
            <a:endParaRPr lang="ru-RU" sz="4800" dirty="0">
              <a:solidFill>
                <a:schemeClr val="accent3">
                  <a:lumMod val="75000"/>
                </a:schemeClr>
              </a:solidFill>
              <a:latin typeface="Boyarsky" panose="020B0604020202020204" pitchFamily="33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331" y="1392072"/>
            <a:ext cx="8308544" cy="5240740"/>
          </a:xfrm>
        </p:spPr>
        <p:txBody>
          <a:bodyPr>
            <a:noAutofit/>
          </a:bodyPr>
          <a:lstStyle/>
          <a:p>
            <a:pPr algn="l"/>
            <a:r>
              <a:rPr lang="ru-RU" sz="2800" i="1" dirty="0" smtClean="0">
                <a:solidFill>
                  <a:schemeClr val="accent1">
                    <a:lumMod val="50000"/>
                  </a:schemeClr>
                </a:solidFill>
                <a:latin typeface="Bookman Old Style" panose="02050604050505020204" pitchFamily="18" charset="0"/>
              </a:rPr>
              <a:t>Не имей сто рублей, …</a:t>
            </a:r>
          </a:p>
          <a:p>
            <a:pPr algn="l"/>
            <a:r>
              <a:rPr lang="ru-RU" sz="2800" i="1" dirty="0" smtClean="0">
                <a:solidFill>
                  <a:schemeClr val="accent1">
                    <a:lumMod val="50000"/>
                  </a:schemeClr>
                </a:solidFill>
                <a:latin typeface="Bookman Old Style" panose="02050604050505020204" pitchFamily="18" charset="0"/>
              </a:rPr>
              <a:t>                                   А имей сто друзей.</a:t>
            </a:r>
          </a:p>
          <a:p>
            <a:pPr algn="l"/>
            <a:r>
              <a:rPr lang="ru-RU" sz="2800" i="1" dirty="0" smtClean="0">
                <a:solidFill>
                  <a:schemeClr val="accent1">
                    <a:lumMod val="50000"/>
                  </a:schemeClr>
                </a:solidFill>
                <a:latin typeface="Bookman Old Style" panose="02050604050505020204" pitchFamily="18" charset="0"/>
              </a:rPr>
              <a:t>Без друга на душе …</a:t>
            </a:r>
          </a:p>
          <a:p>
            <a:pPr algn="l"/>
            <a:r>
              <a:rPr lang="ru-RU" sz="2800" i="1" dirty="0" smtClean="0">
                <a:solidFill>
                  <a:schemeClr val="accent1">
                    <a:lumMod val="50000"/>
                  </a:schemeClr>
                </a:solidFill>
                <a:latin typeface="Bookman Old Style" panose="02050604050505020204" pitchFamily="18" charset="0"/>
              </a:rPr>
              <a:t>                                     Вьюга.</a:t>
            </a:r>
          </a:p>
          <a:p>
            <a:pPr algn="l"/>
            <a:r>
              <a:rPr lang="ru-RU" sz="2800" i="1" dirty="0" smtClean="0">
                <a:solidFill>
                  <a:schemeClr val="accent1">
                    <a:lumMod val="50000"/>
                  </a:schemeClr>
                </a:solidFill>
                <a:latin typeface="Bookman Old Style" panose="02050604050505020204" pitchFamily="18" charset="0"/>
              </a:rPr>
              <a:t>Старый друг…</a:t>
            </a:r>
          </a:p>
          <a:p>
            <a:pPr algn="l"/>
            <a:r>
              <a:rPr lang="ru-RU" sz="2800" i="1" dirty="0">
                <a:solidFill>
                  <a:schemeClr val="accent1">
                    <a:lumMod val="50000"/>
                  </a:schemeClr>
                </a:solidFill>
                <a:latin typeface="Bookman Old Style" panose="02050604050505020204" pitchFamily="18" charset="0"/>
              </a:rPr>
              <a:t> </a:t>
            </a:r>
            <a:r>
              <a:rPr lang="ru-RU" sz="2800" i="1" dirty="0" smtClean="0">
                <a:solidFill>
                  <a:schemeClr val="accent1">
                    <a:lumMod val="50000"/>
                  </a:schemeClr>
                </a:solidFill>
                <a:latin typeface="Bookman Old Style" panose="02050604050505020204" pitchFamily="18" charset="0"/>
              </a:rPr>
              <a:t>                                лучше новых двух.</a:t>
            </a:r>
          </a:p>
          <a:p>
            <a:pPr algn="l"/>
            <a:r>
              <a:rPr lang="ru-RU" sz="2800" i="1" dirty="0" smtClean="0">
                <a:solidFill>
                  <a:schemeClr val="accent1">
                    <a:lumMod val="50000"/>
                  </a:schemeClr>
                </a:solidFill>
                <a:latin typeface="Bookman Old Style" panose="02050604050505020204" pitchFamily="18" charset="0"/>
              </a:rPr>
              <a:t>ДРУГ ЗА ДРУГА СТОЙ – …</a:t>
            </a:r>
          </a:p>
          <a:p>
            <a:pPr algn="l"/>
            <a:r>
              <a:rPr lang="ru-RU" sz="2800" i="1" dirty="0">
                <a:solidFill>
                  <a:schemeClr val="accent1">
                    <a:lumMod val="50000"/>
                  </a:schemeClr>
                </a:solidFill>
                <a:latin typeface="Bookman Old Style" panose="02050604050505020204" pitchFamily="18" charset="0"/>
              </a:rPr>
              <a:t> </a:t>
            </a:r>
            <a:r>
              <a:rPr lang="ru-RU" sz="2800" i="1" dirty="0" smtClean="0">
                <a:solidFill>
                  <a:schemeClr val="accent1">
                    <a:lumMod val="50000"/>
                  </a:schemeClr>
                </a:solidFill>
                <a:latin typeface="Bookman Old Style" panose="02050604050505020204" pitchFamily="18" charset="0"/>
              </a:rPr>
              <a:t>                                    ВЫИГРАЕШЬ БОЙ.</a:t>
            </a:r>
            <a:endParaRPr lang="ru-RU" sz="2800" i="1" dirty="0">
              <a:solidFill>
                <a:schemeClr val="accent1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655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2174236"/>
            <a:ext cx="2484437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1435100" y="188913"/>
            <a:ext cx="6953250" cy="13128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3900" b="1" dirty="0">
                <a:solidFill>
                  <a:srgbClr val="C22EA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bel" panose="020B0503020204020204" pitchFamily="34" charset="0"/>
              </a:rPr>
              <a:t>  </a:t>
            </a:r>
            <a:r>
              <a:rPr lang="ru-RU" altLang="ru-RU" sz="4000" b="1" dirty="0">
                <a:solidFill>
                  <a:srgbClr val="C22EA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bel" panose="020B0503020204020204" pitchFamily="34" charset="0"/>
              </a:rPr>
              <a:t>Ребята, </a:t>
            </a:r>
            <a:r>
              <a:rPr lang="en-US" altLang="ru-RU" sz="4000" b="1" dirty="0">
                <a:solidFill>
                  <a:srgbClr val="C22EA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bel" panose="020B0503020204020204" pitchFamily="34" charset="0"/>
              </a:rPr>
              <a:t/>
            </a:r>
            <a:br>
              <a:rPr lang="en-US" altLang="ru-RU" sz="4000" b="1" dirty="0">
                <a:solidFill>
                  <a:srgbClr val="C22EA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bel" panose="020B0503020204020204" pitchFamily="34" charset="0"/>
              </a:rPr>
            </a:br>
            <a:r>
              <a:rPr lang="en-US" altLang="ru-RU" sz="4000" b="1" dirty="0">
                <a:solidFill>
                  <a:srgbClr val="C22EA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bel" panose="020B0503020204020204" pitchFamily="34" charset="0"/>
              </a:rPr>
              <a:t> </a:t>
            </a:r>
            <a:r>
              <a:rPr lang="ru-RU" altLang="ru-RU" sz="4000" b="1" dirty="0">
                <a:solidFill>
                  <a:srgbClr val="C22EA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bel" panose="020B0503020204020204" pitchFamily="34" charset="0"/>
              </a:rPr>
              <a:t>давайте жить дружно!</a:t>
            </a:r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0" y="1705970"/>
            <a:ext cx="8783637" cy="485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60363" indent="-282575" eaLnBrk="0" hangingPunct="0">
              <a:tabLst>
                <a:tab pos="360363" algn="l"/>
                <a:tab pos="808038" algn="l"/>
                <a:tab pos="1257300" algn="l"/>
                <a:tab pos="1706563" algn="l"/>
                <a:tab pos="2155825" algn="l"/>
                <a:tab pos="2605088" algn="l"/>
                <a:tab pos="3054350" algn="l"/>
                <a:tab pos="3503613" algn="l"/>
                <a:tab pos="3952875" algn="l"/>
                <a:tab pos="4402138" algn="l"/>
                <a:tab pos="4851400" algn="l"/>
                <a:tab pos="5300663" algn="l"/>
                <a:tab pos="5749925" algn="l"/>
                <a:tab pos="6199188" algn="l"/>
                <a:tab pos="6648450" algn="l"/>
                <a:tab pos="7097713" algn="l"/>
                <a:tab pos="7546975" algn="l"/>
                <a:tab pos="7996238" algn="l"/>
                <a:tab pos="8445500" algn="l"/>
                <a:tab pos="8894763" algn="l"/>
                <a:tab pos="93440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1pPr>
            <a:lvl2pPr eaLnBrk="0" hangingPunct="0">
              <a:tabLst>
                <a:tab pos="360363" algn="l"/>
                <a:tab pos="808038" algn="l"/>
                <a:tab pos="1257300" algn="l"/>
                <a:tab pos="1706563" algn="l"/>
                <a:tab pos="2155825" algn="l"/>
                <a:tab pos="2605088" algn="l"/>
                <a:tab pos="3054350" algn="l"/>
                <a:tab pos="3503613" algn="l"/>
                <a:tab pos="3952875" algn="l"/>
                <a:tab pos="4402138" algn="l"/>
                <a:tab pos="4851400" algn="l"/>
                <a:tab pos="5300663" algn="l"/>
                <a:tab pos="5749925" algn="l"/>
                <a:tab pos="6199188" algn="l"/>
                <a:tab pos="6648450" algn="l"/>
                <a:tab pos="7097713" algn="l"/>
                <a:tab pos="7546975" algn="l"/>
                <a:tab pos="7996238" algn="l"/>
                <a:tab pos="8445500" algn="l"/>
                <a:tab pos="8894763" algn="l"/>
                <a:tab pos="93440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2pPr>
            <a:lvl3pPr eaLnBrk="0" hangingPunct="0">
              <a:tabLst>
                <a:tab pos="360363" algn="l"/>
                <a:tab pos="808038" algn="l"/>
                <a:tab pos="1257300" algn="l"/>
                <a:tab pos="1706563" algn="l"/>
                <a:tab pos="2155825" algn="l"/>
                <a:tab pos="2605088" algn="l"/>
                <a:tab pos="3054350" algn="l"/>
                <a:tab pos="3503613" algn="l"/>
                <a:tab pos="3952875" algn="l"/>
                <a:tab pos="4402138" algn="l"/>
                <a:tab pos="4851400" algn="l"/>
                <a:tab pos="5300663" algn="l"/>
                <a:tab pos="5749925" algn="l"/>
                <a:tab pos="6199188" algn="l"/>
                <a:tab pos="6648450" algn="l"/>
                <a:tab pos="7097713" algn="l"/>
                <a:tab pos="7546975" algn="l"/>
                <a:tab pos="7996238" algn="l"/>
                <a:tab pos="8445500" algn="l"/>
                <a:tab pos="8894763" algn="l"/>
                <a:tab pos="93440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3pPr>
            <a:lvl4pPr eaLnBrk="0" hangingPunct="0">
              <a:tabLst>
                <a:tab pos="360363" algn="l"/>
                <a:tab pos="808038" algn="l"/>
                <a:tab pos="1257300" algn="l"/>
                <a:tab pos="1706563" algn="l"/>
                <a:tab pos="2155825" algn="l"/>
                <a:tab pos="2605088" algn="l"/>
                <a:tab pos="3054350" algn="l"/>
                <a:tab pos="3503613" algn="l"/>
                <a:tab pos="3952875" algn="l"/>
                <a:tab pos="4402138" algn="l"/>
                <a:tab pos="4851400" algn="l"/>
                <a:tab pos="5300663" algn="l"/>
                <a:tab pos="5749925" algn="l"/>
                <a:tab pos="6199188" algn="l"/>
                <a:tab pos="6648450" algn="l"/>
                <a:tab pos="7097713" algn="l"/>
                <a:tab pos="7546975" algn="l"/>
                <a:tab pos="7996238" algn="l"/>
                <a:tab pos="8445500" algn="l"/>
                <a:tab pos="8894763" algn="l"/>
                <a:tab pos="93440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4pPr>
            <a:lvl5pPr eaLnBrk="0" hangingPunct="0">
              <a:tabLst>
                <a:tab pos="360363" algn="l"/>
                <a:tab pos="808038" algn="l"/>
                <a:tab pos="1257300" algn="l"/>
                <a:tab pos="1706563" algn="l"/>
                <a:tab pos="2155825" algn="l"/>
                <a:tab pos="2605088" algn="l"/>
                <a:tab pos="3054350" algn="l"/>
                <a:tab pos="3503613" algn="l"/>
                <a:tab pos="3952875" algn="l"/>
                <a:tab pos="4402138" algn="l"/>
                <a:tab pos="4851400" algn="l"/>
                <a:tab pos="5300663" algn="l"/>
                <a:tab pos="5749925" algn="l"/>
                <a:tab pos="6199188" algn="l"/>
                <a:tab pos="6648450" algn="l"/>
                <a:tab pos="7097713" algn="l"/>
                <a:tab pos="7546975" algn="l"/>
                <a:tab pos="7996238" algn="l"/>
                <a:tab pos="8445500" algn="l"/>
                <a:tab pos="8894763" algn="l"/>
                <a:tab pos="93440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60363" algn="l"/>
                <a:tab pos="808038" algn="l"/>
                <a:tab pos="1257300" algn="l"/>
                <a:tab pos="1706563" algn="l"/>
                <a:tab pos="2155825" algn="l"/>
                <a:tab pos="2605088" algn="l"/>
                <a:tab pos="3054350" algn="l"/>
                <a:tab pos="3503613" algn="l"/>
                <a:tab pos="3952875" algn="l"/>
                <a:tab pos="4402138" algn="l"/>
                <a:tab pos="4851400" algn="l"/>
                <a:tab pos="5300663" algn="l"/>
                <a:tab pos="5749925" algn="l"/>
                <a:tab pos="6199188" algn="l"/>
                <a:tab pos="6648450" algn="l"/>
                <a:tab pos="7097713" algn="l"/>
                <a:tab pos="7546975" algn="l"/>
                <a:tab pos="7996238" algn="l"/>
                <a:tab pos="8445500" algn="l"/>
                <a:tab pos="8894763" algn="l"/>
                <a:tab pos="93440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60363" algn="l"/>
                <a:tab pos="808038" algn="l"/>
                <a:tab pos="1257300" algn="l"/>
                <a:tab pos="1706563" algn="l"/>
                <a:tab pos="2155825" algn="l"/>
                <a:tab pos="2605088" algn="l"/>
                <a:tab pos="3054350" algn="l"/>
                <a:tab pos="3503613" algn="l"/>
                <a:tab pos="3952875" algn="l"/>
                <a:tab pos="4402138" algn="l"/>
                <a:tab pos="4851400" algn="l"/>
                <a:tab pos="5300663" algn="l"/>
                <a:tab pos="5749925" algn="l"/>
                <a:tab pos="6199188" algn="l"/>
                <a:tab pos="6648450" algn="l"/>
                <a:tab pos="7097713" algn="l"/>
                <a:tab pos="7546975" algn="l"/>
                <a:tab pos="7996238" algn="l"/>
                <a:tab pos="8445500" algn="l"/>
                <a:tab pos="8894763" algn="l"/>
                <a:tab pos="93440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60363" algn="l"/>
                <a:tab pos="808038" algn="l"/>
                <a:tab pos="1257300" algn="l"/>
                <a:tab pos="1706563" algn="l"/>
                <a:tab pos="2155825" algn="l"/>
                <a:tab pos="2605088" algn="l"/>
                <a:tab pos="3054350" algn="l"/>
                <a:tab pos="3503613" algn="l"/>
                <a:tab pos="3952875" algn="l"/>
                <a:tab pos="4402138" algn="l"/>
                <a:tab pos="4851400" algn="l"/>
                <a:tab pos="5300663" algn="l"/>
                <a:tab pos="5749925" algn="l"/>
                <a:tab pos="6199188" algn="l"/>
                <a:tab pos="6648450" algn="l"/>
                <a:tab pos="7097713" algn="l"/>
                <a:tab pos="7546975" algn="l"/>
                <a:tab pos="7996238" algn="l"/>
                <a:tab pos="8445500" algn="l"/>
                <a:tab pos="8894763" algn="l"/>
                <a:tab pos="93440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60363" algn="l"/>
                <a:tab pos="808038" algn="l"/>
                <a:tab pos="1257300" algn="l"/>
                <a:tab pos="1706563" algn="l"/>
                <a:tab pos="2155825" algn="l"/>
                <a:tab pos="2605088" algn="l"/>
                <a:tab pos="3054350" algn="l"/>
                <a:tab pos="3503613" algn="l"/>
                <a:tab pos="3952875" algn="l"/>
                <a:tab pos="4402138" algn="l"/>
                <a:tab pos="4851400" algn="l"/>
                <a:tab pos="5300663" algn="l"/>
                <a:tab pos="5749925" algn="l"/>
                <a:tab pos="6199188" algn="l"/>
                <a:tab pos="6648450" algn="l"/>
                <a:tab pos="7097713" algn="l"/>
                <a:tab pos="7546975" algn="l"/>
                <a:tab pos="7996238" algn="l"/>
                <a:tab pos="8445500" algn="l"/>
                <a:tab pos="8894763" algn="l"/>
                <a:tab pos="93440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9pPr>
          </a:lstStyle>
          <a:p>
            <a:pPr marL="77788" indent="0" eaLnBrk="1" hangingPunct="1">
              <a:lnSpc>
                <a:spcPct val="80000"/>
              </a:lnSpc>
              <a:spcBef>
                <a:spcPts val="600"/>
              </a:spcBef>
              <a:buClr>
                <a:srgbClr val="002060"/>
              </a:buClr>
              <a:buSzPct val="130000"/>
            </a:pPr>
            <a:r>
              <a:rPr lang="ru-RU" altLang="ru-RU" sz="3600" b="1" dirty="0">
                <a:solidFill>
                  <a:srgbClr val="000000"/>
                </a:solidFill>
                <a:latin typeface="Corbel" panose="020B0503020204020204" pitchFamily="34" charset="0"/>
              </a:rPr>
              <a:t>Кто любит лгать, того </a:t>
            </a:r>
            <a:r>
              <a:rPr lang="ru-RU" altLang="ru-RU" sz="3600" b="1" dirty="0" smtClean="0">
                <a:solidFill>
                  <a:srgbClr val="000000"/>
                </a:solidFill>
                <a:latin typeface="Corbel" panose="020B0503020204020204" pitchFamily="34" charset="0"/>
              </a:rPr>
              <a:t>нельзя …</a:t>
            </a:r>
          </a:p>
          <a:p>
            <a:pPr marL="77788" indent="0" eaLnBrk="1" hangingPunct="1">
              <a:lnSpc>
                <a:spcPct val="80000"/>
              </a:lnSpc>
              <a:spcBef>
                <a:spcPts val="600"/>
              </a:spcBef>
              <a:buClr>
                <a:srgbClr val="002060"/>
              </a:buClr>
              <a:buSzPct val="130000"/>
            </a:pPr>
            <a:r>
              <a:rPr lang="ru-RU" altLang="ru-RU" sz="3600" b="1" dirty="0" smtClean="0">
                <a:solidFill>
                  <a:srgbClr val="000000"/>
                </a:solidFill>
                <a:latin typeface="Corbel" panose="020B0503020204020204" pitchFamily="34" charset="0"/>
              </a:rPr>
              <a:t>                                </a:t>
            </a:r>
            <a:r>
              <a:rPr lang="ru-RU" altLang="ru-RU" sz="3600" b="1" dirty="0" smtClean="0">
                <a:solidFill>
                  <a:srgbClr val="000000"/>
                </a:solidFill>
                <a:latin typeface="Corbel" panose="020B0503020204020204" pitchFamily="34" charset="0"/>
              </a:rPr>
              <a:t> </a:t>
            </a:r>
            <a:r>
              <a:rPr lang="ru-RU" altLang="ru-RU" sz="3600" b="1" dirty="0">
                <a:solidFill>
                  <a:srgbClr val="000000"/>
                </a:solidFill>
                <a:latin typeface="Corbel" panose="020B0503020204020204" pitchFamily="34" charset="0"/>
              </a:rPr>
              <a:t>в друзья </a:t>
            </a:r>
            <a:r>
              <a:rPr lang="ru-RU" altLang="ru-RU" sz="3600" b="1" dirty="0" smtClean="0">
                <a:solidFill>
                  <a:srgbClr val="000000"/>
                </a:solidFill>
                <a:latin typeface="Corbel" panose="020B0503020204020204" pitchFamily="34" charset="0"/>
              </a:rPr>
              <a:t>брать</a:t>
            </a:r>
            <a:r>
              <a:rPr lang="ru-RU" altLang="ru-RU" sz="3600" b="1" dirty="0">
                <a:solidFill>
                  <a:srgbClr val="000000"/>
                </a:solidFill>
                <a:latin typeface="Corbel" panose="020B0503020204020204" pitchFamily="34" charset="0"/>
              </a:rPr>
              <a:t>. 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Pct val="130000"/>
              <a:buFontTx/>
              <a:buNone/>
            </a:pPr>
            <a:endParaRPr lang="ru-RU" altLang="ru-RU" sz="3600" b="1" dirty="0">
              <a:solidFill>
                <a:srgbClr val="000000"/>
              </a:solidFill>
              <a:latin typeface="Corbel" panose="020B0503020204020204" pitchFamily="34" charset="0"/>
            </a:endParaRPr>
          </a:p>
          <a:p>
            <a:pPr marL="77788" indent="0" eaLnBrk="1" hangingPunct="1">
              <a:lnSpc>
                <a:spcPct val="80000"/>
              </a:lnSpc>
              <a:spcBef>
                <a:spcPts val="600"/>
              </a:spcBef>
              <a:buClr>
                <a:srgbClr val="002060"/>
              </a:buClr>
              <a:buSzPct val="130000"/>
            </a:pPr>
            <a:r>
              <a:rPr lang="ru-RU" altLang="ru-RU" sz="3600" b="1" dirty="0">
                <a:solidFill>
                  <a:srgbClr val="000000"/>
                </a:solidFill>
                <a:latin typeface="Corbel" panose="020B0503020204020204" pitchFamily="34" charset="0"/>
              </a:rPr>
              <a:t>Лучше честный враг, </a:t>
            </a:r>
            <a:r>
              <a:rPr lang="ru-RU" altLang="ru-RU" sz="3600" b="1" dirty="0" smtClean="0">
                <a:solidFill>
                  <a:srgbClr val="000000"/>
                </a:solidFill>
                <a:latin typeface="Corbel" panose="020B0503020204020204" pitchFamily="34" charset="0"/>
              </a:rPr>
              <a:t> </a:t>
            </a:r>
            <a:r>
              <a:rPr lang="ru-RU" altLang="ru-RU" sz="3600" b="1" dirty="0">
                <a:solidFill>
                  <a:srgbClr val="000000"/>
                </a:solidFill>
                <a:latin typeface="Corbel" panose="020B0503020204020204" pitchFamily="34" charset="0"/>
              </a:rPr>
              <a:t>чем </a:t>
            </a:r>
            <a:r>
              <a:rPr lang="ru-RU" altLang="ru-RU" sz="3600" b="1" dirty="0" smtClean="0">
                <a:solidFill>
                  <a:srgbClr val="000000"/>
                </a:solidFill>
                <a:latin typeface="Corbel" panose="020B0503020204020204" pitchFamily="34" charset="0"/>
              </a:rPr>
              <a:t>…</a:t>
            </a:r>
            <a:endParaRPr lang="ru-RU" altLang="ru-RU" sz="3600" b="1" dirty="0" smtClean="0">
              <a:solidFill>
                <a:srgbClr val="000000"/>
              </a:solidFill>
              <a:latin typeface="Corbel" panose="020B0503020204020204" pitchFamily="34" charset="0"/>
            </a:endParaRPr>
          </a:p>
          <a:p>
            <a:pPr marL="77788" indent="0" eaLnBrk="1" hangingPunct="1">
              <a:lnSpc>
                <a:spcPct val="80000"/>
              </a:lnSpc>
              <a:spcBef>
                <a:spcPts val="600"/>
              </a:spcBef>
              <a:buClr>
                <a:srgbClr val="002060"/>
              </a:buClr>
              <a:buSzPct val="130000"/>
            </a:pPr>
            <a:r>
              <a:rPr lang="ru-RU" altLang="ru-RU" sz="3600" b="1" dirty="0">
                <a:solidFill>
                  <a:srgbClr val="000000"/>
                </a:solidFill>
                <a:latin typeface="Corbel" panose="020B0503020204020204" pitchFamily="34" charset="0"/>
              </a:rPr>
              <a:t> </a:t>
            </a:r>
            <a:r>
              <a:rPr lang="ru-RU" altLang="ru-RU" sz="3600" b="1" dirty="0" smtClean="0">
                <a:solidFill>
                  <a:srgbClr val="000000"/>
                </a:solidFill>
                <a:latin typeface="Corbel" panose="020B0503020204020204" pitchFamily="34" charset="0"/>
              </a:rPr>
              <a:t>    </a:t>
            </a:r>
            <a:r>
              <a:rPr lang="ru-RU" altLang="ru-RU" sz="3600" b="1" dirty="0" smtClean="0">
                <a:solidFill>
                  <a:srgbClr val="000000"/>
                </a:solidFill>
                <a:latin typeface="Corbel" panose="020B0503020204020204" pitchFamily="34" charset="0"/>
              </a:rPr>
              <a:t>                             коварный </a:t>
            </a:r>
            <a:r>
              <a:rPr lang="ru-RU" altLang="ru-RU" sz="3600" b="1" dirty="0">
                <a:solidFill>
                  <a:srgbClr val="000000"/>
                </a:solidFill>
                <a:latin typeface="Corbel" panose="020B0503020204020204" pitchFamily="34" charset="0"/>
              </a:rPr>
              <a:t>друг. 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Pct val="130000"/>
              <a:buFontTx/>
              <a:buNone/>
            </a:pPr>
            <a:endParaRPr lang="ru-RU" altLang="ru-RU" sz="3600" b="1" dirty="0">
              <a:solidFill>
                <a:srgbClr val="000000"/>
              </a:solidFill>
              <a:latin typeface="Corbel" panose="020B0503020204020204" pitchFamily="34" charset="0"/>
            </a:endParaRPr>
          </a:p>
          <a:p>
            <a:pPr marL="77788" indent="0" eaLnBrk="1" hangingPunct="1">
              <a:lnSpc>
                <a:spcPct val="80000"/>
              </a:lnSpc>
              <a:spcBef>
                <a:spcPts val="600"/>
              </a:spcBef>
              <a:buClr>
                <a:srgbClr val="002060"/>
              </a:buClr>
              <a:buSzPct val="130000"/>
            </a:pPr>
            <a:r>
              <a:rPr lang="ru-RU" altLang="ru-RU" sz="3600" b="1" dirty="0">
                <a:solidFill>
                  <a:srgbClr val="000000"/>
                </a:solidFill>
                <a:latin typeface="Corbel" panose="020B0503020204020204" pitchFamily="34" charset="0"/>
              </a:rPr>
              <a:t>Не бойся врага </a:t>
            </a:r>
            <a:r>
              <a:rPr lang="ru-RU" altLang="ru-RU" sz="3600" b="1" dirty="0" err="1" smtClean="0">
                <a:solidFill>
                  <a:srgbClr val="000000"/>
                </a:solidFill>
                <a:latin typeface="Corbel" panose="020B0503020204020204" pitchFamily="34" charset="0"/>
              </a:rPr>
              <a:t>умного,бойся</a:t>
            </a:r>
            <a:r>
              <a:rPr lang="ru-RU" altLang="ru-RU" sz="3600" b="1" dirty="0" smtClean="0">
                <a:solidFill>
                  <a:srgbClr val="000000"/>
                </a:solidFill>
                <a:latin typeface="Corbel" panose="020B0503020204020204" pitchFamily="34" charset="0"/>
              </a:rPr>
              <a:t> …</a:t>
            </a:r>
          </a:p>
          <a:p>
            <a:pPr marL="77788" indent="0" eaLnBrk="1" hangingPunct="1">
              <a:lnSpc>
                <a:spcPct val="80000"/>
              </a:lnSpc>
              <a:spcBef>
                <a:spcPts val="600"/>
              </a:spcBef>
              <a:buClr>
                <a:srgbClr val="002060"/>
              </a:buClr>
              <a:buSzPct val="130000"/>
            </a:pPr>
            <a:r>
              <a:rPr lang="ru-RU" altLang="ru-RU" sz="3600" b="1" dirty="0">
                <a:solidFill>
                  <a:srgbClr val="000000"/>
                </a:solidFill>
                <a:latin typeface="Corbel" panose="020B0503020204020204" pitchFamily="34" charset="0"/>
              </a:rPr>
              <a:t> </a:t>
            </a:r>
            <a:r>
              <a:rPr lang="ru-RU" altLang="ru-RU" sz="3600" b="1" dirty="0" smtClean="0">
                <a:solidFill>
                  <a:srgbClr val="000000"/>
                </a:solidFill>
                <a:latin typeface="Corbel" panose="020B0503020204020204" pitchFamily="34" charset="0"/>
              </a:rPr>
              <a:t>                                               </a:t>
            </a:r>
            <a:r>
              <a:rPr lang="ru-RU" altLang="ru-RU" sz="3600" b="1" dirty="0" smtClean="0">
                <a:solidFill>
                  <a:srgbClr val="000000"/>
                </a:solidFill>
                <a:latin typeface="Corbel" panose="020B0503020204020204" pitchFamily="34" charset="0"/>
              </a:rPr>
              <a:t> </a:t>
            </a:r>
            <a:r>
              <a:rPr lang="ru-RU" altLang="ru-RU" sz="3600" b="1" dirty="0">
                <a:solidFill>
                  <a:srgbClr val="000000"/>
                </a:solidFill>
                <a:latin typeface="Corbel" panose="020B0503020204020204" pitchFamily="34" charset="0"/>
              </a:rPr>
              <a:t>друга глупого.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Pct val="80000"/>
              <a:buFontTx/>
              <a:buNone/>
            </a:pPr>
            <a:endParaRPr lang="ru-RU" altLang="ru-RU" sz="3600" b="1" dirty="0">
              <a:solidFill>
                <a:srgbClr val="000000"/>
              </a:solidFill>
              <a:latin typeface="Corbel" panose="020B0503020204020204" pitchFamily="34" charset="0"/>
            </a:endParaRPr>
          </a:p>
        </p:txBody>
      </p:sp>
      <p:pic>
        <p:nvPicPr>
          <p:cNvPr id="24581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500063"/>
            <a:ext cx="85725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4850160"/>
      </p:ext>
    </p:extLst>
  </p:cSld>
  <p:clrMapOvr>
    <a:masterClrMapping/>
  </p:clrMapOvr>
  <p:transition spd="med">
    <p:dissolve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www.classifieds24.ru/images/2478/2477609/large_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80611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5093" y="736979"/>
            <a:ext cx="8338782" cy="5427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6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Дружба</a:t>
            </a:r>
            <a:r>
              <a:rPr lang="ru-RU" sz="36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близкие отношения, основанные на взаимном доверии.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Друг</a:t>
            </a: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человек, который связан с кем-нибудь дружбой.</a:t>
            </a:r>
            <a:b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Товарищ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– человек, близкий кому-нибудь по взглядам, деятельности, по условиям жизни; дружески расположенный к кому-нибудь.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6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(С.И. Ожегов «Словарь русского языка»)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8174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>
            <a:hlinkClick r:id="" action="ppaction://ole?verb=0"/>
          </p:cNvPr>
          <p:cNvGraphicFramePr>
            <a:graphicFrameLocks noChangeAspect="1"/>
          </p:cNvGraphicFramePr>
          <p:nvPr>
            <p:extLst/>
          </p:nvPr>
        </p:nvGraphicFramePr>
        <p:xfrm>
          <a:off x="0" y="198"/>
          <a:ext cx="9144794" cy="68578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Презентация" r:id="rId3" imgW="4570530" imgH="3427618" progId="PowerPoint.Show.12">
                  <p:link updateAutomatic="1"/>
                </p:oleObj>
              </mc:Choice>
              <mc:Fallback>
                <p:oleObj name="Презентация" r:id="rId3" imgW="4570530" imgH="3427618" progId="PowerPoint.Show.12">
                  <p:link updateAutomatic="1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98"/>
                        <a:ext cx="9144794" cy="685780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Объект 3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0" y="198"/>
          <a:ext cx="9144792" cy="68578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Презентация" r:id="rId5" imgW="4570392" imgH="3427484" progId="PowerPoint.Show.8">
                  <p:embed/>
                </p:oleObj>
              </mc:Choice>
              <mc:Fallback>
                <p:oleObj name="Презентация" r:id="rId5" imgW="4570392" imgH="3427484" progId="PowerPoint.Show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98"/>
                        <a:ext cx="9144792" cy="685780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Стрелка вправо 4">
            <a:hlinkClick r:id="rId7" action="ppaction://hlinksldjump"/>
          </p:cNvPr>
          <p:cNvSpPr/>
          <p:nvPr/>
        </p:nvSpPr>
        <p:spPr>
          <a:xfrm>
            <a:off x="8572528" y="6237312"/>
            <a:ext cx="571472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5531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playcast.ru/uploads/2014/11/24/10774288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5610" y="521624"/>
            <a:ext cx="1943100" cy="2320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http://lyc1561uz.mskobr.ru/images/cms/thumbs/5c8cb1e2f559e3cf4ab32b216b36a99c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3134" y="901711"/>
            <a:ext cx="2494697" cy="180640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cs627317.vk.me/v627317251/28118/5PdKXP2gZ1A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8710" y="2882994"/>
            <a:ext cx="2238858" cy="16996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yt3.ggpht.com/-dypJOK6ssns/AAAAAAAAAAI/AAAAAAAAAAA/UI-LO7SZpYc/s900-c-k-no/photo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12" y="3875466"/>
            <a:ext cx="2409825" cy="2409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static1.repo.aif.ru/1/f8/308861/c/0dd788e5f14b2769ca8da5a753e7cbbf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0341" y="4176712"/>
            <a:ext cx="2280285" cy="15144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0696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ruzacbs.ru/sites/default/files/inline_images/3_37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00454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27537E"/>
      </a:dk2>
      <a:lt2>
        <a:srgbClr val="AABED7"/>
      </a:lt2>
      <a:accent1>
        <a:srgbClr val="E34B7A"/>
      </a:accent1>
      <a:accent2>
        <a:srgbClr val="AC339A"/>
      </a:accent2>
      <a:accent3>
        <a:srgbClr val="6953B7"/>
      </a:accent3>
      <a:accent4>
        <a:srgbClr val="1D7EAB"/>
      </a:accent4>
      <a:accent5>
        <a:srgbClr val="43AFD6"/>
      </a:accent5>
      <a:accent6>
        <a:srgbClr val="DE85E1"/>
      </a:accent6>
      <a:hlink>
        <a:srgbClr val="ED87A6"/>
      </a:hlink>
      <a:folHlink>
        <a:srgbClr val="C99EAC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C71B277C-C29A-4BA0-A7BA-43502DF21AB3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308</TotalTime>
  <Words>90</Words>
  <Application>Microsoft Office PowerPoint</Application>
  <PresentationFormat>Экран (4:3)</PresentationFormat>
  <Paragraphs>30</Paragraphs>
  <Slides>13</Slides>
  <Notes>1</Notes>
  <HiddenSlides>0</HiddenSlides>
  <MMClips>1</MMClips>
  <ScaleCrop>false</ScaleCrop>
  <HeadingPairs>
    <vt:vector size="10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2</vt:i4>
      </vt:variant>
      <vt:variant>
        <vt:lpstr>Связи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8" baseType="lpstr">
      <vt:lpstr>Arial</vt:lpstr>
      <vt:lpstr>Book Antiqua</vt:lpstr>
      <vt:lpstr>Bookman Old Style</vt:lpstr>
      <vt:lpstr>Boyarsky</vt:lpstr>
      <vt:lpstr>Calibri</vt:lpstr>
      <vt:lpstr>Century Gothic</vt:lpstr>
      <vt:lpstr>Corbel</vt:lpstr>
      <vt:lpstr>Lucida Sans Unicode</vt:lpstr>
      <vt:lpstr>Times New Roman</vt:lpstr>
      <vt:lpstr>Tw Cen MT</vt:lpstr>
      <vt:lpstr>Wingdings 3</vt:lpstr>
      <vt:lpstr>Сектор</vt:lpstr>
      <vt:lpstr>Капля</vt:lpstr>
      <vt:lpstr>F:\О дружбе\урок дружбы 1 класс.ppt</vt:lpstr>
      <vt:lpstr>Презентация</vt:lpstr>
      <vt:lpstr>Чему учат в школе?</vt:lpstr>
      <vt:lpstr>Презентация PowerPoint</vt:lpstr>
      <vt:lpstr>ПОСЛОВИЦЫ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Svetlana Kapranova</dc:creator>
  <cp:lastModifiedBy>Svetlana Kapranova</cp:lastModifiedBy>
  <cp:revision>21</cp:revision>
  <dcterms:created xsi:type="dcterms:W3CDTF">2016-01-12T18:53:24Z</dcterms:created>
  <dcterms:modified xsi:type="dcterms:W3CDTF">2016-03-17T20:49:11Z</dcterms:modified>
</cp:coreProperties>
</file>